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12"/>
  </p:notes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Fira Sans" panose="020B05030500000200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3D44D-E367-3842-82AD-5D30DDA7AC4D}" v="16" dt="2026-06-22T09:01:51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1"/>
    <p:restoredTop sz="94624"/>
  </p:normalViewPr>
  <p:slideViewPr>
    <p:cSldViewPr snapToGrid="0">
      <p:cViewPr varScale="1">
        <p:scale>
          <a:sx n="148" d="100"/>
          <a:sy n="148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89ebcd62e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89ebcd62e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89ebcd62e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89ebcd62e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89ebcd62e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89ebcd62e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4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1fb0069d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1fb0069d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1fb0069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1fb0069d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1fd80c3b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1fd80c3b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89ebcd6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89ebcd6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Principal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31150" y="1152450"/>
            <a:ext cx="6281700" cy="1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182100" y="2834125"/>
            <a:ext cx="477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0CFBC71-813F-5F03-296F-3EC37411DAB1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C5954197-A517-5D54-6AA0-5C69D758E16F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06FBFB-0C62-5068-B420-AF533CD38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zone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4572000" y="0"/>
            <a:ext cx="4572000" cy="48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97E36DD-9537-5A0D-D1D6-570B47FAAD6F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EDB42B5F-D82E-53E6-EF52-9A4DE5265B80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629FE2-430A-0F4E-2DDC-8BFA290FC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311700" y="397766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E47E542-A6A9-B7A5-1CD9-6E780BC3D500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E52AEC06-0102-C3BA-AD76-FE4AE942B5D7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77FD0A-109E-FD89-1162-65EFF8FE5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nnée">
  <p:cSld name="BIG_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D1EB2FD-D5BD-16FD-B47B-544EBD3FC5E2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2C5EFF81-605E-3AEE-A337-876970C0E471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8A639C-2690-7148-51C5-EE2259559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80822C7-2EA9-5181-C745-AA8CED5E280B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83;p14">
            <a:extLst>
              <a:ext uri="{FF2B5EF4-FFF2-40B4-BE49-F238E27FC236}">
                <a16:creationId xmlns:a16="http://schemas.microsoft.com/office/drawing/2014/main" id="{3F5A4BB8-8B1F-6147-5BD8-CF61441B3997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7956AD-AB9B-3FAE-B1B9-EE91163B7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 2">
  <p:cSld name="BLANK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807200" y="351075"/>
            <a:ext cx="55296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101150" y="1587825"/>
            <a:ext cx="6941700" cy="7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750025" y="2784700"/>
            <a:ext cx="3024000" cy="13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8C01A9B-8E38-04E9-52A8-BD18370D9A1B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83;p14">
            <a:extLst>
              <a:ext uri="{FF2B5EF4-FFF2-40B4-BE49-F238E27FC236}">
                <a16:creationId xmlns:a16="http://schemas.microsoft.com/office/drawing/2014/main" id="{52733734-D62A-BB88-74F9-04F045470E48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E48309-D356-E813-4189-F8402E990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 2 1">
  <p:cSld name="BLANK_2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50025" y="351075"/>
            <a:ext cx="65868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A5E0FE1-63C7-8BEC-0A77-B86C9E426CB4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83;p14">
            <a:extLst>
              <a:ext uri="{FF2B5EF4-FFF2-40B4-BE49-F238E27FC236}">
                <a16:creationId xmlns:a16="http://schemas.microsoft.com/office/drawing/2014/main" id="{9973083A-447D-F31F-79E1-1DC37EA8F7E7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FA4CD2-7322-619E-442A-0B311CAD1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 1">
  <p:cSld name="BLANK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gre 1 1">
  <p:cSld name="BLANK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9150" y="1264725"/>
            <a:ext cx="3598500" cy="15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271275" y="3087875"/>
            <a:ext cx="30879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2">
            <a:alphaModFix/>
          </a:blip>
          <a:srcRect l="1136" t="1367" r="1719" b="1658"/>
          <a:stretch/>
        </p:blipFill>
        <p:spPr>
          <a:xfrm>
            <a:off x="398700" y="4485675"/>
            <a:ext cx="2218425" cy="4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1039175" y="257388"/>
            <a:ext cx="177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0" u="none" strike="noStrike" cap="none">
                <a:solidFill>
                  <a:srgbClr val="006A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Congrès de maîtrise des risques et de sûreté de fonctionnement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83A8A3-844E-5296-1475-0D412D0FA2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9869"/>
          <a:stretch>
            <a:fillRect/>
          </a:stretch>
        </p:blipFill>
        <p:spPr>
          <a:xfrm>
            <a:off x="224281" y="138298"/>
            <a:ext cx="814893" cy="8269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3BF9011-C469-4041-B903-5983878D8F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941" y="618791"/>
            <a:ext cx="4179059" cy="39059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entré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4F4FAF8-AF53-7C3C-6AE4-342A1DC51B58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86AAA1E8-CC4B-64AA-F03A-9C1A11345895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65BD0F-CB85-F24B-FE2E-CE23AEB03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haut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6A43469-5B58-FF4F-2240-DE1A66B17071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8AF78068-2BBC-8D45-7C3D-F6F9F2C39B88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ECBB2D-7363-60A2-3833-2A71EFA50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2 colonne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B530528-C894-3293-9DDB-491D5DCA8FA5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6D737556-455C-7698-C166-5CDA0703D7D6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4A4B20-B2F4-7A01-B1C2-6883C6370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1 colonne + 1 image">
  <p:cSld name="TITLE_AND_TWO_COLUMNS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4832550" y="1162125"/>
            <a:ext cx="3854400" cy="341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DF9830-C5DB-D54C-91CA-0A2DA60402BC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B3FD61D8-6A27-AFF7-D340-B8D8E1FA803A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0983EA-8BE6-C655-ECAC-2B3751B3E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6">
          <p15:clr>
            <a:srgbClr val="FA7B17"/>
          </p15:clr>
        </p15:guide>
        <p15:guide id="2" pos="5571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+ 1 colonne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7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4A71E93-13C5-65A7-BE9F-FC85289DE320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CEFDC7AF-68CB-88C7-E2D2-566D58F64536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4E25C9-E985-314F-09AA-866AD8912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ierge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AC8E7BF-1705-483E-DA87-325AF6000030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12EBEA6E-24DB-AA0A-8FDA-851FBE70B994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BBBF14-B5A1-DBE2-2E6B-7D3E072EE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petit Gauche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1700" y="1152000"/>
            <a:ext cx="28080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9"/>
          <p:cNvSpPr>
            <a:spLocks noGrp="1"/>
          </p:cNvSpPr>
          <p:nvPr>
            <p:ph type="pic" idx="2"/>
          </p:nvPr>
        </p:nvSpPr>
        <p:spPr>
          <a:xfrm>
            <a:off x="3509810" y="1152000"/>
            <a:ext cx="5177100" cy="3416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A4300EC-9C71-3135-8EB2-84104E733443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28711D1F-3446-CEB4-6B04-91A30C52879A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9AB598-9C49-E4CE-3AF5-ED085DF08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Principal Gauche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E7E1E6-8D24-65D7-5483-8917A46E9460}"/>
              </a:ext>
            </a:extLst>
          </p:cNvPr>
          <p:cNvCxnSpPr/>
          <p:nvPr userDrawn="1"/>
        </p:nvCxnSpPr>
        <p:spPr>
          <a:xfrm>
            <a:off x="-100" y="4663974"/>
            <a:ext cx="9144000" cy="0"/>
          </a:xfrm>
          <a:prstGeom prst="line">
            <a:avLst/>
          </a:prstGeom>
          <a:ln w="38100">
            <a:solidFill>
              <a:srgbClr val="006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B1300D9A-8EAF-7788-FB7E-1C3E4F0F5219}"/>
              </a:ext>
            </a:extLst>
          </p:cNvPr>
          <p:cNvSpPr txBox="1"/>
          <p:nvPr userDrawn="1"/>
        </p:nvSpPr>
        <p:spPr>
          <a:xfrm>
            <a:off x="556422" y="4781625"/>
            <a:ext cx="344407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Congrès Lambda Mu 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Minatec</a:t>
            </a:r>
            <a:r>
              <a:rPr lang="fr-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, Grenoble </a:t>
            </a:r>
            <a:r>
              <a:rPr lang="fr" sz="1000" dirty="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| 28 sept. – 1er Oct. 2026</a:t>
            </a:r>
            <a:endParaRPr sz="1000" dirty="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506F4F-55CB-5FF1-461E-431FF6457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104"/>
          <a:stretch>
            <a:fillRect/>
          </a:stretch>
        </p:blipFill>
        <p:spPr>
          <a:xfrm>
            <a:off x="156706" y="4708895"/>
            <a:ext cx="399716" cy="4112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B412A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04ABD876-C566-F1B0-6735-78D50BAC476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43900" y="4781625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lvl1pPr lvl="0" rtl="0">
              <a:buNone/>
              <a:defRPr b="1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9150" y="1264725"/>
            <a:ext cx="3598500" cy="15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TITLE / TITRE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271275" y="3087875"/>
            <a:ext cx="30879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" dirty="0"/>
              <a:t>Auteurs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TITLE – TITRE </a:t>
            </a:r>
            <a:endParaRPr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" dirty="0"/>
              <a:t>Names of the authors - Noms des auteurs </a:t>
            </a:r>
            <a:endParaRPr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err="1"/>
              <a:t>Presenting</a:t>
            </a:r>
            <a:r>
              <a:rPr lang="fr" dirty="0"/>
              <a:t> </a:t>
            </a:r>
            <a:r>
              <a:rPr lang="fr" dirty="0" err="1"/>
              <a:t>Author</a:t>
            </a:r>
            <a:r>
              <a:rPr lang="fr" dirty="0"/>
              <a:t>,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dirty="0"/>
              <a:t>Affiliation,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" dirty="0"/>
              <a:t>E-mail</a:t>
            </a:r>
            <a:endParaRPr dirty="0"/>
          </a:p>
        </p:txBody>
      </p:sp>
      <p:sp>
        <p:nvSpPr>
          <p:cNvPr id="6" name="Google Shape;146;p21">
            <a:extLst>
              <a:ext uri="{FF2B5EF4-FFF2-40B4-BE49-F238E27FC236}">
                <a16:creationId xmlns:a16="http://schemas.microsoft.com/office/drawing/2014/main" id="{60B8DC80-A3E3-E45D-8D72-D5FF617B3140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2</a:t>
            </a:fld>
            <a:endParaRPr lang="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CE2CB7-AB0E-1EC2-11F2-AD802364B7FF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1;p22">
            <a:extLst>
              <a:ext uri="{FF2B5EF4-FFF2-40B4-BE49-F238E27FC236}">
                <a16:creationId xmlns:a16="http://schemas.microsoft.com/office/drawing/2014/main" id="{72453E9A-EB15-12C4-3801-AC3B6D1BDF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Paragraph / Paragraphe</a:t>
            </a:r>
            <a:endParaRPr dirty="0"/>
          </a:p>
        </p:txBody>
      </p:sp>
      <p:sp>
        <p:nvSpPr>
          <p:cNvPr id="6" name="Google Shape;152;p22">
            <a:extLst>
              <a:ext uri="{FF2B5EF4-FFF2-40B4-BE49-F238E27FC236}">
                <a16:creationId xmlns:a16="http://schemas.microsoft.com/office/drawing/2014/main" id="{0E209754-B502-2449-BF42-7C6FF44EF8F3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37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buSzPts val="1800"/>
              <a:buFont typeface="Roboto"/>
              <a:buChar char="●"/>
            </a:pPr>
            <a:r>
              <a:rPr lang="fr-FR" dirty="0" err="1"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fr-FR" dirty="0">
                <a:latin typeface="Roboto"/>
                <a:ea typeface="Roboto"/>
                <a:cs typeface="Roboto"/>
                <a:sym typeface="Roboto"/>
              </a:rPr>
              <a:t> / Texte</a:t>
            </a:r>
          </a:p>
        </p:txBody>
      </p:sp>
      <p:sp>
        <p:nvSpPr>
          <p:cNvPr id="8" name="Google Shape;146;p21">
            <a:extLst>
              <a:ext uri="{FF2B5EF4-FFF2-40B4-BE49-F238E27FC236}">
                <a16:creationId xmlns:a16="http://schemas.microsoft.com/office/drawing/2014/main" id="{F5939616-A481-228D-6585-7EFE5BCCB6AF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3</a:t>
            </a:fld>
            <a:endParaRPr lang="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F4C5CA-4015-865A-E0B0-A0B2C20D36C9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  <p:extLst>
      <p:ext uri="{BB962C8B-B14F-4D97-AF65-F5344CB8AC3E}">
        <p14:creationId xmlns:p14="http://schemas.microsoft.com/office/powerpoint/2010/main" val="246910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Section à 1 colonne</a:t>
            </a:r>
            <a:endParaRPr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7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 dirty="0">
                <a:latin typeface="Roboto"/>
                <a:ea typeface="Roboto"/>
                <a:cs typeface="Roboto"/>
                <a:sym typeface="Roboto"/>
              </a:rPr>
              <a:t>La Police utilisée ici “Roboto”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 dirty="0">
                <a:latin typeface="Roboto"/>
                <a:ea typeface="Roboto"/>
                <a:cs typeface="Roboto"/>
                <a:sym typeface="Roboto"/>
              </a:rPr>
              <a:t>Celle des titres est “Roboto Gras”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Roboto"/>
              <a:buChar char="●"/>
            </a:pPr>
            <a:r>
              <a:rPr lang="fr" dirty="0">
                <a:latin typeface="Roboto"/>
                <a:ea typeface="Roboto"/>
                <a:cs typeface="Roboto"/>
                <a:sym typeface="Roboto"/>
              </a:rPr>
              <a:t>Ces polices peuvent être téléchargées sur </a:t>
            </a:r>
            <a:r>
              <a:rPr lang="fr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https://fonts.google.com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46;p21">
            <a:extLst>
              <a:ext uri="{FF2B5EF4-FFF2-40B4-BE49-F238E27FC236}">
                <a16:creationId xmlns:a16="http://schemas.microsoft.com/office/drawing/2014/main" id="{8C96DE3E-370D-5C28-2814-58AF8D228C58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4</a:t>
            </a:fld>
            <a:endParaRPr lang="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265E18-FF3F-6DDB-22C5-0420BF854B7A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Section à 2 colonnes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Pour varier la présentation on peut utiliser une présentation à 2 colonnes comme dans cette diapositive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4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46;p21">
            <a:extLst>
              <a:ext uri="{FF2B5EF4-FFF2-40B4-BE49-F238E27FC236}">
                <a16:creationId xmlns:a16="http://schemas.microsoft.com/office/drawing/2014/main" id="{7A54AEA6-6DF2-C4FA-362D-FF9E14159E01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5</a:t>
            </a:fld>
            <a:endParaRPr lang="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38AE08-BFCD-5FBE-4831-9344C4C27877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Section à 1 colonne et 1 image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On peut aussi choisir cette mise en page et glisser une image à droite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Point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4"/>
          <p:cNvSpPr>
            <a:spLocks noGrp="1"/>
          </p:cNvSpPr>
          <p:nvPr>
            <p:ph type="pic" idx="2"/>
          </p:nvPr>
        </p:nvSpPr>
        <p:spPr>
          <a:xfrm>
            <a:off x="4832550" y="1162125"/>
            <a:ext cx="3854400" cy="34164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Google Shape;146;p21">
            <a:extLst>
              <a:ext uri="{FF2B5EF4-FFF2-40B4-BE49-F238E27FC236}">
                <a16:creationId xmlns:a16="http://schemas.microsoft.com/office/drawing/2014/main" id="{54E488E2-CAC1-3ABA-9007-0B5FDB7D7DE8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6</a:t>
            </a:fld>
            <a:endParaRPr lang="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21CEC4-AB5D-1B96-ADE4-37110E981D1B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6;p21">
            <a:extLst>
              <a:ext uri="{FF2B5EF4-FFF2-40B4-BE49-F238E27FC236}">
                <a16:creationId xmlns:a16="http://schemas.microsoft.com/office/drawing/2014/main" id="{A9D5FEDA-AFCC-4E33-5FD8-C9BAD80B8ACB}"/>
              </a:ext>
            </a:extLst>
          </p:cNvPr>
          <p:cNvSpPr txBox="1">
            <a:spLocks/>
          </p:cNvSpPr>
          <p:nvPr/>
        </p:nvSpPr>
        <p:spPr>
          <a:xfrm>
            <a:off x="8543900" y="4781624"/>
            <a:ext cx="600000" cy="265800"/>
          </a:xfrm>
          <a:prstGeom prst="rect">
            <a:avLst/>
          </a:prstGeom>
        </p:spPr>
        <p:txBody>
          <a:bodyPr spcFirstLastPara="1" wrap="square" lIns="91425" tIns="91425" rIns="126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r" smtClean="0"/>
              <a:pPr algn="r"/>
              <a:t>7</a:t>
            </a:fld>
            <a:endParaRPr lang="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EED8CA-F29D-85E5-7CDE-F463F197D060}"/>
              </a:ext>
            </a:extLst>
          </p:cNvPr>
          <p:cNvSpPr txBox="1"/>
          <p:nvPr/>
        </p:nvSpPr>
        <p:spPr>
          <a:xfrm>
            <a:off x="7070519" y="4760636"/>
            <a:ext cx="1773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LOGO ICI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tegic Planning infographics by Slidesgo">
  <a:themeElements>
    <a:clrScheme name="Simple Light">
      <a:dk1>
        <a:srgbClr val="006A98"/>
      </a:dk1>
      <a:lt1>
        <a:srgbClr val="FFFFFF"/>
      </a:lt1>
      <a:dk2>
        <a:srgbClr val="383838"/>
      </a:dk2>
      <a:lt2>
        <a:srgbClr val="B7B7B7"/>
      </a:lt2>
      <a:accent1>
        <a:srgbClr val="006A98"/>
      </a:accent1>
      <a:accent2>
        <a:srgbClr val="006B98"/>
      </a:accent2>
      <a:accent3>
        <a:srgbClr val="F9BA4E"/>
      </a:accent3>
      <a:accent4>
        <a:srgbClr val="006A98"/>
      </a:accent4>
      <a:accent5>
        <a:srgbClr val="F9BA4E"/>
      </a:accent5>
      <a:accent6>
        <a:srgbClr val="006A98"/>
      </a:accent6>
      <a:hlink>
        <a:srgbClr val="0035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beb25c-02c1-45b2-a5a1-34a7cb6d9e70" xsi:nil="true"/>
    <lcf76f155ced4ddcb4097134ff3c332f xmlns="c45c87ee-31d7-48b7-a618-c6855fa0809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93A96B306C44F846C7AB5CB44B5C4" ma:contentTypeVersion="18" ma:contentTypeDescription="Crée un document." ma:contentTypeScope="" ma:versionID="de103563dd47db01e1ad30cc617eb697">
  <xsd:schema xmlns:xsd="http://www.w3.org/2001/XMLSchema" xmlns:xs="http://www.w3.org/2001/XMLSchema" xmlns:p="http://schemas.microsoft.com/office/2006/metadata/properties" xmlns:ns2="c45c87ee-31d7-48b7-a618-c6855fa08094" xmlns:ns3="32beb25c-02c1-45b2-a5a1-34a7cb6d9e70" targetNamespace="http://schemas.microsoft.com/office/2006/metadata/properties" ma:root="true" ma:fieldsID="cb6beb5d6bff5edc86f3acaba91c3824" ns2:_="" ns3:_="">
    <xsd:import namespace="c45c87ee-31d7-48b7-a618-c6855fa08094"/>
    <xsd:import namespace="32beb25c-02c1-45b2-a5a1-34a7cb6d9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c87ee-31d7-48b7-a618-c6855fa08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fd302ca-a1a3-427a-b90f-514b55837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eb25c-02c1-45b2-a5a1-34a7cb6d9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409fd2-3834-40ac-a644-db1c13735469}" ma:internalName="TaxCatchAll" ma:showField="CatchAllData" ma:web="32beb25c-02c1-45b2-a5a1-34a7cb6d9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EB77CB-A878-4E92-AAEB-F490321CD117}">
  <ds:schemaRefs>
    <ds:schemaRef ds:uri="http://www.w3.org/XML/1998/namespace"/>
    <ds:schemaRef ds:uri="http://schemas.openxmlformats.org/package/2006/metadata/core-properties"/>
    <ds:schemaRef ds:uri="32beb25c-02c1-45b2-a5a1-34a7cb6d9e70"/>
    <ds:schemaRef ds:uri="http://purl.org/dc/terms/"/>
    <ds:schemaRef ds:uri="c45c87ee-31d7-48b7-a618-c6855fa08094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D3DCA0-0F59-423B-A5C6-23FA6CD8DD8C}"/>
</file>

<file path=customXml/itemProps3.xml><?xml version="1.0" encoding="utf-8"?>
<ds:datastoreItem xmlns:ds="http://schemas.openxmlformats.org/officeDocument/2006/customXml" ds:itemID="{9B171440-FD2F-44AE-B26E-AC42170B0F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138</Words>
  <Application>Microsoft Macintosh PowerPoint</Application>
  <PresentationFormat>Affichage à l'écran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Fira Sans</vt:lpstr>
      <vt:lpstr>Century Gothic</vt:lpstr>
      <vt:lpstr>Arial</vt:lpstr>
      <vt:lpstr>Roboto Light</vt:lpstr>
      <vt:lpstr>Roboto</vt:lpstr>
      <vt:lpstr>Strategic Planning infographics by Slidesgo</vt:lpstr>
      <vt:lpstr>TITLE / TITRE</vt:lpstr>
      <vt:lpstr>TITLE – TITRE </vt:lpstr>
      <vt:lpstr>Paragraph / Paragraphe</vt:lpstr>
      <vt:lpstr>Section à 1 colonne</vt:lpstr>
      <vt:lpstr>Section à 2 colonnes</vt:lpstr>
      <vt:lpstr>Section à 1 colonne et 1 image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/ TITRE</dc:title>
  <cp:lastModifiedBy>Manon RAGUENET</cp:lastModifiedBy>
  <cp:revision>5</cp:revision>
  <dcterms:modified xsi:type="dcterms:W3CDTF">2026-06-22T09:04:49Z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0x010100E1E93A96B306C44F846C7AB5CB44B5C4</vt:lpwstr>
  </property>
</Properties>
</file>