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4"/>
  </p:sldMasterIdLst>
  <p:notesMasterIdLst>
    <p:notesMasterId r:id="rId12"/>
  </p:notesMasterIdLst>
  <p:sldIdLst>
    <p:sldId id="256" r:id="rId5"/>
    <p:sldId id="257" r:id="rId6"/>
    <p:sldId id="263" r:id="rId7"/>
    <p:sldId id="259" r:id="rId8"/>
    <p:sldId id="260" r:id="rId9"/>
    <p:sldId id="261" r:id="rId10"/>
    <p:sldId id="262" r:id="rId11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3"/>
      <p:bold r:id="rId14"/>
      <p:italic r:id="rId15"/>
      <p:boldItalic r:id="rId16"/>
    </p:embeddedFont>
    <p:embeddedFont>
      <p:font typeface="Fira Sans" panose="020B0503050000020004" pitchFamily="34" charset="0"/>
      <p:regular r:id="rId17"/>
      <p:bold r:id="rId18"/>
      <p:italic r:id="rId19"/>
      <p:boldItalic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  <p:embeddedFont>
      <p:font typeface="Roboto Light" panose="020F0302020204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D44611-1D43-1F49-B779-A1DC8642D959}" v="21" dt="2024-08-07T11:50:45.8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87"/>
  </p:normalViewPr>
  <p:slideViewPr>
    <p:cSldViewPr snapToGrid="0">
      <p:cViewPr varScale="1">
        <p:scale>
          <a:sx n="150" d="100"/>
          <a:sy n="150" d="100"/>
        </p:scale>
        <p:origin x="6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2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389ebcd62e_0_5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389ebcd62e_0_5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389ebcd62e_0_5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389ebcd62e_0_5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389ebcd62e_0_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389ebcd62e_0_5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241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31fb0069d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31fb0069d0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31fb0069d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31fb0069d0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31fd80c3b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31fd80c3b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389ebcd62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389ebcd62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Principal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431150" y="1152450"/>
            <a:ext cx="6281700" cy="126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182100" y="2834125"/>
            <a:ext cx="4779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50CFBC71-813F-5F03-296F-3EC37411DAB1}"/>
              </a:ext>
            </a:extLst>
          </p:cNvPr>
          <p:cNvCxnSpPr/>
          <p:nvPr userDrawn="1"/>
        </p:nvCxnSpPr>
        <p:spPr>
          <a:xfrm>
            <a:off x="-100" y="4663974"/>
            <a:ext cx="9144000" cy="0"/>
          </a:xfrm>
          <a:prstGeom prst="line">
            <a:avLst/>
          </a:prstGeom>
          <a:ln w="38100">
            <a:solidFill>
              <a:srgbClr val="006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Google Shape;83;p14">
            <a:extLst>
              <a:ext uri="{FF2B5EF4-FFF2-40B4-BE49-F238E27FC236}">
                <a16:creationId xmlns:a16="http://schemas.microsoft.com/office/drawing/2014/main" id="{C5954197-A517-5D54-6AA0-5C69D758E16F}"/>
              </a:ext>
            </a:extLst>
          </p:cNvPr>
          <p:cNvSpPr txBox="1"/>
          <p:nvPr userDrawn="1"/>
        </p:nvSpPr>
        <p:spPr>
          <a:xfrm>
            <a:off x="556422" y="4781625"/>
            <a:ext cx="3444078" cy="2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Congrès Lambda Mu 24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INSA Centre Val de Loire, Bourges </a:t>
            </a:r>
            <a:r>
              <a:rPr lang="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| 14 – 17 Oct. 2024</a:t>
            </a:r>
            <a:endParaRPr sz="1000" dirty="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6" name="Google Shape;122;p18">
            <a:extLst>
              <a:ext uri="{FF2B5EF4-FFF2-40B4-BE49-F238E27FC236}">
                <a16:creationId xmlns:a16="http://schemas.microsoft.com/office/drawing/2014/main" id="{E83CEA2A-0050-E1BE-6DE9-D2FDBA042AA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67997" y="4752525"/>
            <a:ext cx="481237" cy="324000"/>
            <a:chOff x="358775" y="377825"/>
            <a:chExt cx="2459558" cy="1655933"/>
          </a:xfrm>
        </p:grpSpPr>
        <p:sp>
          <p:nvSpPr>
            <p:cNvPr id="7" name="Google Shape;123;p18">
              <a:extLst>
                <a:ext uri="{FF2B5EF4-FFF2-40B4-BE49-F238E27FC236}">
                  <a16:creationId xmlns:a16="http://schemas.microsoft.com/office/drawing/2014/main" id="{644411CB-8F58-E191-87E7-043CADC935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8775" y="377825"/>
              <a:ext cx="1655934" cy="1655933"/>
            </a:xfrm>
            <a:custGeom>
              <a:avLst/>
              <a:gdLst/>
              <a:ahLst/>
              <a:cxnLst/>
              <a:rect l="l" t="t" r="r" b="b"/>
              <a:pathLst>
                <a:path w="1656000" h="1656000" extrusionOk="0">
                  <a:moveTo>
                    <a:pt x="1391932" y="224733"/>
                  </a:moveTo>
                  <a:lnTo>
                    <a:pt x="1413485" y="242516"/>
                  </a:lnTo>
                  <a:cubicBezTo>
                    <a:pt x="1563323" y="392354"/>
                    <a:pt x="1656000" y="599354"/>
                    <a:pt x="1656000" y="828000"/>
                  </a:cubicBezTo>
                  <a:cubicBezTo>
                    <a:pt x="1656000" y="1285292"/>
                    <a:pt x="1285292" y="1656000"/>
                    <a:pt x="828000" y="1656000"/>
                  </a:cubicBezTo>
                  <a:cubicBezTo>
                    <a:pt x="656516" y="1656000"/>
                    <a:pt x="497207" y="1603869"/>
                    <a:pt x="365057" y="1514591"/>
                  </a:cubicBezTo>
                  <a:lnTo>
                    <a:pt x="266964" y="1433656"/>
                  </a:lnTo>
                  <a:lnTo>
                    <a:pt x="383987" y="1434083"/>
                  </a:lnTo>
                  <a:cubicBezTo>
                    <a:pt x="427506" y="1208874"/>
                    <a:pt x="526783" y="1037468"/>
                    <a:pt x="617105" y="1029249"/>
                  </a:cubicBezTo>
                  <a:lnTo>
                    <a:pt x="797387" y="1406072"/>
                  </a:lnTo>
                  <a:lnTo>
                    <a:pt x="902851" y="1406516"/>
                  </a:lnTo>
                  <a:lnTo>
                    <a:pt x="1006311" y="750614"/>
                  </a:lnTo>
                  <a:cubicBezTo>
                    <a:pt x="1040797" y="758012"/>
                    <a:pt x="1072820" y="829520"/>
                    <a:pt x="1242790" y="750614"/>
                  </a:cubicBezTo>
                  <a:cubicBezTo>
                    <a:pt x="1301089" y="767875"/>
                    <a:pt x="1305194" y="824588"/>
                    <a:pt x="1417686" y="758012"/>
                  </a:cubicBezTo>
                  <a:cubicBezTo>
                    <a:pt x="1311441" y="746647"/>
                    <a:pt x="1308142" y="730742"/>
                    <a:pt x="1311763" y="706230"/>
                  </a:cubicBezTo>
                  <a:close/>
                  <a:moveTo>
                    <a:pt x="268833" y="220802"/>
                  </a:moveTo>
                  <a:lnTo>
                    <a:pt x="575228" y="930617"/>
                  </a:lnTo>
                  <a:cubicBezTo>
                    <a:pt x="336594" y="1043890"/>
                    <a:pt x="275492" y="1363047"/>
                    <a:pt x="264050" y="1424848"/>
                  </a:cubicBezTo>
                  <a:lnTo>
                    <a:pt x="263002" y="1430387"/>
                  </a:lnTo>
                  <a:lnTo>
                    <a:pt x="242516" y="1413485"/>
                  </a:lnTo>
                  <a:cubicBezTo>
                    <a:pt x="92677" y="1263646"/>
                    <a:pt x="0" y="1056646"/>
                    <a:pt x="0" y="828000"/>
                  </a:cubicBezTo>
                  <a:cubicBezTo>
                    <a:pt x="0" y="599354"/>
                    <a:pt x="92677" y="392354"/>
                    <a:pt x="242516" y="242516"/>
                  </a:cubicBezTo>
                  <a:close/>
                  <a:moveTo>
                    <a:pt x="828000" y="0"/>
                  </a:moveTo>
                  <a:cubicBezTo>
                    <a:pt x="999485" y="0"/>
                    <a:pt x="1158793" y="52131"/>
                    <a:pt x="1290943" y="141409"/>
                  </a:cubicBezTo>
                  <a:lnTo>
                    <a:pt x="1383774" y="218002"/>
                  </a:lnTo>
                  <a:lnTo>
                    <a:pt x="1274813" y="218002"/>
                  </a:lnTo>
                  <a:lnTo>
                    <a:pt x="1200913" y="617461"/>
                  </a:lnTo>
                  <a:cubicBezTo>
                    <a:pt x="1159215" y="702911"/>
                    <a:pt x="1027716" y="671241"/>
                    <a:pt x="1035871" y="600201"/>
                  </a:cubicBezTo>
                  <a:lnTo>
                    <a:pt x="1094990" y="220468"/>
                  </a:lnTo>
                  <a:lnTo>
                    <a:pt x="976751" y="220468"/>
                  </a:lnTo>
                  <a:lnTo>
                    <a:pt x="816634" y="1204321"/>
                  </a:lnTo>
                  <a:lnTo>
                    <a:pt x="380626" y="218002"/>
                  </a:lnTo>
                  <a:lnTo>
                    <a:pt x="273053" y="217319"/>
                  </a:lnTo>
                  <a:lnTo>
                    <a:pt x="365057" y="141409"/>
                  </a:lnTo>
                  <a:cubicBezTo>
                    <a:pt x="497207" y="52131"/>
                    <a:pt x="656516" y="0"/>
                    <a:pt x="828000" y="0"/>
                  </a:cubicBezTo>
                  <a:close/>
                </a:path>
              </a:pathLst>
            </a:custGeom>
            <a:solidFill>
              <a:srgbClr val="006A9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6A9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24;p18">
              <a:extLst>
                <a:ext uri="{FF2B5EF4-FFF2-40B4-BE49-F238E27FC236}">
                  <a16:creationId xmlns:a16="http://schemas.microsoft.com/office/drawing/2014/main" id="{DB5F5649-77A0-BCA2-2646-F1ECBDECCAF0}"/>
                </a:ext>
              </a:extLst>
            </p:cNvPr>
            <p:cNvSpPr txBox="1"/>
            <p:nvPr/>
          </p:nvSpPr>
          <p:spPr>
            <a:xfrm>
              <a:off x="918997" y="1044578"/>
              <a:ext cx="1899336" cy="763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400" b="1" dirty="0">
                  <a:solidFill>
                    <a:srgbClr val="F4BB3A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24</a:t>
              </a:r>
              <a:endParaRPr sz="400" b="1" dirty="0">
                <a:solidFill>
                  <a:srgbClr val="F4BB3A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uble zone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/>
          <p:nvPr/>
        </p:nvSpPr>
        <p:spPr>
          <a:xfrm>
            <a:off x="4572000" y="0"/>
            <a:ext cx="4572000" cy="4867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/>
            </a:lvl1pPr>
            <a:lvl2pPr marL="914400" lvl="1" indent="-31750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497E36DD-9537-5A0D-D1D6-570B47FAAD6F}"/>
              </a:ext>
            </a:extLst>
          </p:cNvPr>
          <p:cNvCxnSpPr/>
          <p:nvPr userDrawn="1"/>
        </p:nvCxnSpPr>
        <p:spPr>
          <a:xfrm>
            <a:off x="-100" y="4663974"/>
            <a:ext cx="9144000" cy="0"/>
          </a:xfrm>
          <a:prstGeom prst="line">
            <a:avLst/>
          </a:prstGeom>
          <a:ln w="38100">
            <a:solidFill>
              <a:srgbClr val="006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Google Shape;83;p14">
            <a:extLst>
              <a:ext uri="{FF2B5EF4-FFF2-40B4-BE49-F238E27FC236}">
                <a16:creationId xmlns:a16="http://schemas.microsoft.com/office/drawing/2014/main" id="{08DC392A-155F-6B92-3317-E26CAA5E913E}"/>
              </a:ext>
            </a:extLst>
          </p:cNvPr>
          <p:cNvSpPr txBox="1"/>
          <p:nvPr userDrawn="1"/>
        </p:nvSpPr>
        <p:spPr>
          <a:xfrm>
            <a:off x="556422" y="4781625"/>
            <a:ext cx="3444078" cy="2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Congrès Lambda Mu 24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INSA Centre Val de Loire, Bourges </a:t>
            </a:r>
            <a:r>
              <a:rPr lang="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| 14 – 17 Oct. 2024</a:t>
            </a:r>
            <a:endParaRPr sz="1000" dirty="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6" name="Google Shape;122;p18">
            <a:extLst>
              <a:ext uri="{FF2B5EF4-FFF2-40B4-BE49-F238E27FC236}">
                <a16:creationId xmlns:a16="http://schemas.microsoft.com/office/drawing/2014/main" id="{B93C1221-DF97-13FD-883C-1EFF11ECF17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67997" y="4752525"/>
            <a:ext cx="481237" cy="324000"/>
            <a:chOff x="358775" y="377825"/>
            <a:chExt cx="2459558" cy="1655933"/>
          </a:xfrm>
        </p:grpSpPr>
        <p:sp>
          <p:nvSpPr>
            <p:cNvPr id="7" name="Google Shape;123;p18">
              <a:extLst>
                <a:ext uri="{FF2B5EF4-FFF2-40B4-BE49-F238E27FC236}">
                  <a16:creationId xmlns:a16="http://schemas.microsoft.com/office/drawing/2014/main" id="{8521D67B-E573-8F3A-5219-6237D6555E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8775" y="377825"/>
              <a:ext cx="1655934" cy="1655933"/>
            </a:xfrm>
            <a:custGeom>
              <a:avLst/>
              <a:gdLst/>
              <a:ahLst/>
              <a:cxnLst/>
              <a:rect l="l" t="t" r="r" b="b"/>
              <a:pathLst>
                <a:path w="1656000" h="1656000" extrusionOk="0">
                  <a:moveTo>
                    <a:pt x="1391932" y="224733"/>
                  </a:moveTo>
                  <a:lnTo>
                    <a:pt x="1413485" y="242516"/>
                  </a:lnTo>
                  <a:cubicBezTo>
                    <a:pt x="1563323" y="392354"/>
                    <a:pt x="1656000" y="599354"/>
                    <a:pt x="1656000" y="828000"/>
                  </a:cubicBezTo>
                  <a:cubicBezTo>
                    <a:pt x="1656000" y="1285292"/>
                    <a:pt x="1285292" y="1656000"/>
                    <a:pt x="828000" y="1656000"/>
                  </a:cubicBezTo>
                  <a:cubicBezTo>
                    <a:pt x="656516" y="1656000"/>
                    <a:pt x="497207" y="1603869"/>
                    <a:pt x="365057" y="1514591"/>
                  </a:cubicBezTo>
                  <a:lnTo>
                    <a:pt x="266964" y="1433656"/>
                  </a:lnTo>
                  <a:lnTo>
                    <a:pt x="383987" y="1434083"/>
                  </a:lnTo>
                  <a:cubicBezTo>
                    <a:pt x="427506" y="1208874"/>
                    <a:pt x="526783" y="1037468"/>
                    <a:pt x="617105" y="1029249"/>
                  </a:cubicBezTo>
                  <a:lnTo>
                    <a:pt x="797387" y="1406072"/>
                  </a:lnTo>
                  <a:lnTo>
                    <a:pt x="902851" y="1406516"/>
                  </a:lnTo>
                  <a:lnTo>
                    <a:pt x="1006311" y="750614"/>
                  </a:lnTo>
                  <a:cubicBezTo>
                    <a:pt x="1040797" y="758012"/>
                    <a:pt x="1072820" y="829520"/>
                    <a:pt x="1242790" y="750614"/>
                  </a:cubicBezTo>
                  <a:cubicBezTo>
                    <a:pt x="1301089" y="767875"/>
                    <a:pt x="1305194" y="824588"/>
                    <a:pt x="1417686" y="758012"/>
                  </a:cubicBezTo>
                  <a:cubicBezTo>
                    <a:pt x="1311441" y="746647"/>
                    <a:pt x="1308142" y="730742"/>
                    <a:pt x="1311763" y="706230"/>
                  </a:cubicBezTo>
                  <a:close/>
                  <a:moveTo>
                    <a:pt x="268833" y="220802"/>
                  </a:moveTo>
                  <a:lnTo>
                    <a:pt x="575228" y="930617"/>
                  </a:lnTo>
                  <a:cubicBezTo>
                    <a:pt x="336594" y="1043890"/>
                    <a:pt x="275492" y="1363047"/>
                    <a:pt x="264050" y="1424848"/>
                  </a:cubicBezTo>
                  <a:lnTo>
                    <a:pt x="263002" y="1430387"/>
                  </a:lnTo>
                  <a:lnTo>
                    <a:pt x="242516" y="1413485"/>
                  </a:lnTo>
                  <a:cubicBezTo>
                    <a:pt x="92677" y="1263646"/>
                    <a:pt x="0" y="1056646"/>
                    <a:pt x="0" y="828000"/>
                  </a:cubicBezTo>
                  <a:cubicBezTo>
                    <a:pt x="0" y="599354"/>
                    <a:pt x="92677" y="392354"/>
                    <a:pt x="242516" y="242516"/>
                  </a:cubicBezTo>
                  <a:close/>
                  <a:moveTo>
                    <a:pt x="828000" y="0"/>
                  </a:moveTo>
                  <a:cubicBezTo>
                    <a:pt x="999485" y="0"/>
                    <a:pt x="1158793" y="52131"/>
                    <a:pt x="1290943" y="141409"/>
                  </a:cubicBezTo>
                  <a:lnTo>
                    <a:pt x="1383774" y="218002"/>
                  </a:lnTo>
                  <a:lnTo>
                    <a:pt x="1274813" y="218002"/>
                  </a:lnTo>
                  <a:lnTo>
                    <a:pt x="1200913" y="617461"/>
                  </a:lnTo>
                  <a:cubicBezTo>
                    <a:pt x="1159215" y="702911"/>
                    <a:pt x="1027716" y="671241"/>
                    <a:pt x="1035871" y="600201"/>
                  </a:cubicBezTo>
                  <a:lnTo>
                    <a:pt x="1094990" y="220468"/>
                  </a:lnTo>
                  <a:lnTo>
                    <a:pt x="976751" y="220468"/>
                  </a:lnTo>
                  <a:lnTo>
                    <a:pt x="816634" y="1204321"/>
                  </a:lnTo>
                  <a:lnTo>
                    <a:pt x="380626" y="218002"/>
                  </a:lnTo>
                  <a:lnTo>
                    <a:pt x="273053" y="217319"/>
                  </a:lnTo>
                  <a:lnTo>
                    <a:pt x="365057" y="141409"/>
                  </a:lnTo>
                  <a:cubicBezTo>
                    <a:pt x="497207" y="52131"/>
                    <a:pt x="656516" y="0"/>
                    <a:pt x="828000" y="0"/>
                  </a:cubicBezTo>
                  <a:close/>
                </a:path>
              </a:pathLst>
            </a:custGeom>
            <a:solidFill>
              <a:srgbClr val="006A9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6A9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24;p18">
              <a:extLst>
                <a:ext uri="{FF2B5EF4-FFF2-40B4-BE49-F238E27FC236}">
                  <a16:creationId xmlns:a16="http://schemas.microsoft.com/office/drawing/2014/main" id="{05E0E950-3071-EBE4-6219-4E27EF3F48F0}"/>
                </a:ext>
              </a:extLst>
            </p:cNvPr>
            <p:cNvSpPr txBox="1"/>
            <p:nvPr/>
          </p:nvSpPr>
          <p:spPr>
            <a:xfrm>
              <a:off x="918997" y="1044578"/>
              <a:ext cx="1899336" cy="763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400" b="1" dirty="0">
                  <a:solidFill>
                    <a:srgbClr val="F4BB3A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24</a:t>
              </a:r>
              <a:endParaRPr sz="400" b="1" dirty="0">
                <a:solidFill>
                  <a:srgbClr val="F4BB3A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body" idx="1"/>
          </p:nvPr>
        </p:nvSpPr>
        <p:spPr>
          <a:xfrm>
            <a:off x="311700" y="3977660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2E47E542-A6A9-B7A5-1CD9-6E780BC3D500}"/>
              </a:ext>
            </a:extLst>
          </p:cNvPr>
          <p:cNvCxnSpPr/>
          <p:nvPr userDrawn="1"/>
        </p:nvCxnSpPr>
        <p:spPr>
          <a:xfrm>
            <a:off x="-100" y="4663974"/>
            <a:ext cx="9144000" cy="0"/>
          </a:xfrm>
          <a:prstGeom prst="line">
            <a:avLst/>
          </a:prstGeom>
          <a:ln w="38100">
            <a:solidFill>
              <a:srgbClr val="006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Google Shape;83;p14">
            <a:extLst>
              <a:ext uri="{FF2B5EF4-FFF2-40B4-BE49-F238E27FC236}">
                <a16:creationId xmlns:a16="http://schemas.microsoft.com/office/drawing/2014/main" id="{86DB1A2C-71DF-1D6F-10F5-4A9D433EB7F9}"/>
              </a:ext>
            </a:extLst>
          </p:cNvPr>
          <p:cNvSpPr txBox="1"/>
          <p:nvPr userDrawn="1"/>
        </p:nvSpPr>
        <p:spPr>
          <a:xfrm>
            <a:off x="556422" y="4781625"/>
            <a:ext cx="3444078" cy="2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Congrès Lambda Mu 24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INSA Centre Val de Loire, Bourges </a:t>
            </a:r>
            <a:r>
              <a:rPr lang="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| 14 – 17 Oct. 2024</a:t>
            </a:r>
            <a:endParaRPr sz="1000" dirty="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6" name="Google Shape;122;p18">
            <a:extLst>
              <a:ext uri="{FF2B5EF4-FFF2-40B4-BE49-F238E27FC236}">
                <a16:creationId xmlns:a16="http://schemas.microsoft.com/office/drawing/2014/main" id="{441A6A53-5916-EFD8-A82E-9920742F32A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67997" y="4752525"/>
            <a:ext cx="481237" cy="324000"/>
            <a:chOff x="358775" y="377825"/>
            <a:chExt cx="2459558" cy="1655933"/>
          </a:xfrm>
        </p:grpSpPr>
        <p:sp>
          <p:nvSpPr>
            <p:cNvPr id="7" name="Google Shape;123;p18">
              <a:extLst>
                <a:ext uri="{FF2B5EF4-FFF2-40B4-BE49-F238E27FC236}">
                  <a16:creationId xmlns:a16="http://schemas.microsoft.com/office/drawing/2014/main" id="{D6443189-275A-763D-3C26-F815E515D0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8775" y="377825"/>
              <a:ext cx="1655934" cy="1655933"/>
            </a:xfrm>
            <a:custGeom>
              <a:avLst/>
              <a:gdLst/>
              <a:ahLst/>
              <a:cxnLst/>
              <a:rect l="l" t="t" r="r" b="b"/>
              <a:pathLst>
                <a:path w="1656000" h="1656000" extrusionOk="0">
                  <a:moveTo>
                    <a:pt x="1391932" y="224733"/>
                  </a:moveTo>
                  <a:lnTo>
                    <a:pt x="1413485" y="242516"/>
                  </a:lnTo>
                  <a:cubicBezTo>
                    <a:pt x="1563323" y="392354"/>
                    <a:pt x="1656000" y="599354"/>
                    <a:pt x="1656000" y="828000"/>
                  </a:cubicBezTo>
                  <a:cubicBezTo>
                    <a:pt x="1656000" y="1285292"/>
                    <a:pt x="1285292" y="1656000"/>
                    <a:pt x="828000" y="1656000"/>
                  </a:cubicBezTo>
                  <a:cubicBezTo>
                    <a:pt x="656516" y="1656000"/>
                    <a:pt x="497207" y="1603869"/>
                    <a:pt x="365057" y="1514591"/>
                  </a:cubicBezTo>
                  <a:lnTo>
                    <a:pt x="266964" y="1433656"/>
                  </a:lnTo>
                  <a:lnTo>
                    <a:pt x="383987" y="1434083"/>
                  </a:lnTo>
                  <a:cubicBezTo>
                    <a:pt x="427506" y="1208874"/>
                    <a:pt x="526783" y="1037468"/>
                    <a:pt x="617105" y="1029249"/>
                  </a:cubicBezTo>
                  <a:lnTo>
                    <a:pt x="797387" y="1406072"/>
                  </a:lnTo>
                  <a:lnTo>
                    <a:pt x="902851" y="1406516"/>
                  </a:lnTo>
                  <a:lnTo>
                    <a:pt x="1006311" y="750614"/>
                  </a:lnTo>
                  <a:cubicBezTo>
                    <a:pt x="1040797" y="758012"/>
                    <a:pt x="1072820" y="829520"/>
                    <a:pt x="1242790" y="750614"/>
                  </a:cubicBezTo>
                  <a:cubicBezTo>
                    <a:pt x="1301089" y="767875"/>
                    <a:pt x="1305194" y="824588"/>
                    <a:pt x="1417686" y="758012"/>
                  </a:cubicBezTo>
                  <a:cubicBezTo>
                    <a:pt x="1311441" y="746647"/>
                    <a:pt x="1308142" y="730742"/>
                    <a:pt x="1311763" y="706230"/>
                  </a:cubicBezTo>
                  <a:close/>
                  <a:moveTo>
                    <a:pt x="268833" y="220802"/>
                  </a:moveTo>
                  <a:lnTo>
                    <a:pt x="575228" y="930617"/>
                  </a:lnTo>
                  <a:cubicBezTo>
                    <a:pt x="336594" y="1043890"/>
                    <a:pt x="275492" y="1363047"/>
                    <a:pt x="264050" y="1424848"/>
                  </a:cubicBezTo>
                  <a:lnTo>
                    <a:pt x="263002" y="1430387"/>
                  </a:lnTo>
                  <a:lnTo>
                    <a:pt x="242516" y="1413485"/>
                  </a:lnTo>
                  <a:cubicBezTo>
                    <a:pt x="92677" y="1263646"/>
                    <a:pt x="0" y="1056646"/>
                    <a:pt x="0" y="828000"/>
                  </a:cubicBezTo>
                  <a:cubicBezTo>
                    <a:pt x="0" y="599354"/>
                    <a:pt x="92677" y="392354"/>
                    <a:pt x="242516" y="242516"/>
                  </a:cubicBezTo>
                  <a:close/>
                  <a:moveTo>
                    <a:pt x="828000" y="0"/>
                  </a:moveTo>
                  <a:cubicBezTo>
                    <a:pt x="999485" y="0"/>
                    <a:pt x="1158793" y="52131"/>
                    <a:pt x="1290943" y="141409"/>
                  </a:cubicBezTo>
                  <a:lnTo>
                    <a:pt x="1383774" y="218002"/>
                  </a:lnTo>
                  <a:lnTo>
                    <a:pt x="1274813" y="218002"/>
                  </a:lnTo>
                  <a:lnTo>
                    <a:pt x="1200913" y="617461"/>
                  </a:lnTo>
                  <a:cubicBezTo>
                    <a:pt x="1159215" y="702911"/>
                    <a:pt x="1027716" y="671241"/>
                    <a:pt x="1035871" y="600201"/>
                  </a:cubicBezTo>
                  <a:lnTo>
                    <a:pt x="1094990" y="220468"/>
                  </a:lnTo>
                  <a:lnTo>
                    <a:pt x="976751" y="220468"/>
                  </a:lnTo>
                  <a:lnTo>
                    <a:pt x="816634" y="1204321"/>
                  </a:lnTo>
                  <a:lnTo>
                    <a:pt x="380626" y="218002"/>
                  </a:lnTo>
                  <a:lnTo>
                    <a:pt x="273053" y="217319"/>
                  </a:lnTo>
                  <a:lnTo>
                    <a:pt x="365057" y="141409"/>
                  </a:lnTo>
                  <a:cubicBezTo>
                    <a:pt x="497207" y="52131"/>
                    <a:pt x="656516" y="0"/>
                    <a:pt x="828000" y="0"/>
                  </a:cubicBezTo>
                  <a:close/>
                </a:path>
              </a:pathLst>
            </a:custGeom>
            <a:solidFill>
              <a:srgbClr val="006A9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6A9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24;p18">
              <a:extLst>
                <a:ext uri="{FF2B5EF4-FFF2-40B4-BE49-F238E27FC236}">
                  <a16:creationId xmlns:a16="http://schemas.microsoft.com/office/drawing/2014/main" id="{F344F6D9-225A-CE7A-1AC5-EE21E45D216A}"/>
                </a:ext>
              </a:extLst>
            </p:cNvPr>
            <p:cNvSpPr txBox="1"/>
            <p:nvPr/>
          </p:nvSpPr>
          <p:spPr>
            <a:xfrm>
              <a:off x="918997" y="1044578"/>
              <a:ext cx="1899336" cy="763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400" b="1" dirty="0">
                  <a:solidFill>
                    <a:srgbClr val="F4BB3A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24</a:t>
              </a:r>
              <a:endParaRPr sz="400" b="1" dirty="0">
                <a:solidFill>
                  <a:srgbClr val="F4BB3A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nnée">
  <p:cSld name="BIG_NUMB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/>
            </a:lvl1pPr>
            <a:lvl2pPr marL="914400" lvl="1" indent="-317500" algn="ctr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7D1EB2FD-D5BD-16FD-B47B-544EBD3FC5E2}"/>
              </a:ext>
            </a:extLst>
          </p:cNvPr>
          <p:cNvCxnSpPr/>
          <p:nvPr userDrawn="1"/>
        </p:nvCxnSpPr>
        <p:spPr>
          <a:xfrm>
            <a:off x="-100" y="4663974"/>
            <a:ext cx="9144000" cy="0"/>
          </a:xfrm>
          <a:prstGeom prst="line">
            <a:avLst/>
          </a:prstGeom>
          <a:ln w="38100">
            <a:solidFill>
              <a:srgbClr val="006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Google Shape;83;p14">
            <a:extLst>
              <a:ext uri="{FF2B5EF4-FFF2-40B4-BE49-F238E27FC236}">
                <a16:creationId xmlns:a16="http://schemas.microsoft.com/office/drawing/2014/main" id="{0DBB4B1C-3C3A-D7E8-4C34-40CDA5C646E7}"/>
              </a:ext>
            </a:extLst>
          </p:cNvPr>
          <p:cNvSpPr txBox="1"/>
          <p:nvPr userDrawn="1"/>
        </p:nvSpPr>
        <p:spPr>
          <a:xfrm>
            <a:off x="556422" y="4781625"/>
            <a:ext cx="3444078" cy="2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Congrès Lambda Mu 24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INSA Centre Val de Loire, Bourges </a:t>
            </a:r>
            <a:r>
              <a:rPr lang="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| 14 – 17 Oct. 2024</a:t>
            </a:r>
            <a:endParaRPr sz="1000" dirty="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6" name="Google Shape;122;p18">
            <a:extLst>
              <a:ext uri="{FF2B5EF4-FFF2-40B4-BE49-F238E27FC236}">
                <a16:creationId xmlns:a16="http://schemas.microsoft.com/office/drawing/2014/main" id="{AC88937D-461C-F312-3C74-BB815543D14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67997" y="4752525"/>
            <a:ext cx="481237" cy="324000"/>
            <a:chOff x="358775" y="377825"/>
            <a:chExt cx="2459558" cy="1655933"/>
          </a:xfrm>
        </p:grpSpPr>
        <p:sp>
          <p:nvSpPr>
            <p:cNvPr id="7" name="Google Shape;123;p18">
              <a:extLst>
                <a:ext uri="{FF2B5EF4-FFF2-40B4-BE49-F238E27FC236}">
                  <a16:creationId xmlns:a16="http://schemas.microsoft.com/office/drawing/2014/main" id="{BC559B90-2D4F-2642-9196-AC0A447648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8775" y="377825"/>
              <a:ext cx="1655934" cy="1655933"/>
            </a:xfrm>
            <a:custGeom>
              <a:avLst/>
              <a:gdLst/>
              <a:ahLst/>
              <a:cxnLst/>
              <a:rect l="l" t="t" r="r" b="b"/>
              <a:pathLst>
                <a:path w="1656000" h="1656000" extrusionOk="0">
                  <a:moveTo>
                    <a:pt x="1391932" y="224733"/>
                  </a:moveTo>
                  <a:lnTo>
                    <a:pt x="1413485" y="242516"/>
                  </a:lnTo>
                  <a:cubicBezTo>
                    <a:pt x="1563323" y="392354"/>
                    <a:pt x="1656000" y="599354"/>
                    <a:pt x="1656000" y="828000"/>
                  </a:cubicBezTo>
                  <a:cubicBezTo>
                    <a:pt x="1656000" y="1285292"/>
                    <a:pt x="1285292" y="1656000"/>
                    <a:pt x="828000" y="1656000"/>
                  </a:cubicBezTo>
                  <a:cubicBezTo>
                    <a:pt x="656516" y="1656000"/>
                    <a:pt x="497207" y="1603869"/>
                    <a:pt x="365057" y="1514591"/>
                  </a:cubicBezTo>
                  <a:lnTo>
                    <a:pt x="266964" y="1433656"/>
                  </a:lnTo>
                  <a:lnTo>
                    <a:pt x="383987" y="1434083"/>
                  </a:lnTo>
                  <a:cubicBezTo>
                    <a:pt x="427506" y="1208874"/>
                    <a:pt x="526783" y="1037468"/>
                    <a:pt x="617105" y="1029249"/>
                  </a:cubicBezTo>
                  <a:lnTo>
                    <a:pt x="797387" y="1406072"/>
                  </a:lnTo>
                  <a:lnTo>
                    <a:pt x="902851" y="1406516"/>
                  </a:lnTo>
                  <a:lnTo>
                    <a:pt x="1006311" y="750614"/>
                  </a:lnTo>
                  <a:cubicBezTo>
                    <a:pt x="1040797" y="758012"/>
                    <a:pt x="1072820" y="829520"/>
                    <a:pt x="1242790" y="750614"/>
                  </a:cubicBezTo>
                  <a:cubicBezTo>
                    <a:pt x="1301089" y="767875"/>
                    <a:pt x="1305194" y="824588"/>
                    <a:pt x="1417686" y="758012"/>
                  </a:cubicBezTo>
                  <a:cubicBezTo>
                    <a:pt x="1311441" y="746647"/>
                    <a:pt x="1308142" y="730742"/>
                    <a:pt x="1311763" y="706230"/>
                  </a:cubicBezTo>
                  <a:close/>
                  <a:moveTo>
                    <a:pt x="268833" y="220802"/>
                  </a:moveTo>
                  <a:lnTo>
                    <a:pt x="575228" y="930617"/>
                  </a:lnTo>
                  <a:cubicBezTo>
                    <a:pt x="336594" y="1043890"/>
                    <a:pt x="275492" y="1363047"/>
                    <a:pt x="264050" y="1424848"/>
                  </a:cubicBezTo>
                  <a:lnTo>
                    <a:pt x="263002" y="1430387"/>
                  </a:lnTo>
                  <a:lnTo>
                    <a:pt x="242516" y="1413485"/>
                  </a:lnTo>
                  <a:cubicBezTo>
                    <a:pt x="92677" y="1263646"/>
                    <a:pt x="0" y="1056646"/>
                    <a:pt x="0" y="828000"/>
                  </a:cubicBezTo>
                  <a:cubicBezTo>
                    <a:pt x="0" y="599354"/>
                    <a:pt x="92677" y="392354"/>
                    <a:pt x="242516" y="242516"/>
                  </a:cubicBezTo>
                  <a:close/>
                  <a:moveTo>
                    <a:pt x="828000" y="0"/>
                  </a:moveTo>
                  <a:cubicBezTo>
                    <a:pt x="999485" y="0"/>
                    <a:pt x="1158793" y="52131"/>
                    <a:pt x="1290943" y="141409"/>
                  </a:cubicBezTo>
                  <a:lnTo>
                    <a:pt x="1383774" y="218002"/>
                  </a:lnTo>
                  <a:lnTo>
                    <a:pt x="1274813" y="218002"/>
                  </a:lnTo>
                  <a:lnTo>
                    <a:pt x="1200913" y="617461"/>
                  </a:lnTo>
                  <a:cubicBezTo>
                    <a:pt x="1159215" y="702911"/>
                    <a:pt x="1027716" y="671241"/>
                    <a:pt x="1035871" y="600201"/>
                  </a:cubicBezTo>
                  <a:lnTo>
                    <a:pt x="1094990" y="220468"/>
                  </a:lnTo>
                  <a:lnTo>
                    <a:pt x="976751" y="220468"/>
                  </a:lnTo>
                  <a:lnTo>
                    <a:pt x="816634" y="1204321"/>
                  </a:lnTo>
                  <a:lnTo>
                    <a:pt x="380626" y="218002"/>
                  </a:lnTo>
                  <a:lnTo>
                    <a:pt x="273053" y="217319"/>
                  </a:lnTo>
                  <a:lnTo>
                    <a:pt x="365057" y="141409"/>
                  </a:lnTo>
                  <a:cubicBezTo>
                    <a:pt x="497207" y="52131"/>
                    <a:pt x="656516" y="0"/>
                    <a:pt x="828000" y="0"/>
                  </a:cubicBezTo>
                  <a:close/>
                </a:path>
              </a:pathLst>
            </a:custGeom>
            <a:solidFill>
              <a:srgbClr val="006A9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6A9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24;p18">
              <a:extLst>
                <a:ext uri="{FF2B5EF4-FFF2-40B4-BE49-F238E27FC236}">
                  <a16:creationId xmlns:a16="http://schemas.microsoft.com/office/drawing/2014/main" id="{7CB3EECA-F50F-AF28-8B97-B78E3579E2B9}"/>
                </a:ext>
              </a:extLst>
            </p:cNvPr>
            <p:cNvSpPr txBox="1"/>
            <p:nvPr/>
          </p:nvSpPr>
          <p:spPr>
            <a:xfrm>
              <a:off x="918997" y="1044578"/>
              <a:ext cx="1899336" cy="763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400" b="1" dirty="0">
                  <a:solidFill>
                    <a:srgbClr val="F4BB3A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24</a:t>
              </a:r>
              <a:endParaRPr sz="400" b="1" dirty="0">
                <a:solidFill>
                  <a:srgbClr val="F4BB3A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egre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80822C7-2EA9-5181-C745-AA8CED5E280B}"/>
              </a:ext>
            </a:extLst>
          </p:cNvPr>
          <p:cNvCxnSpPr/>
          <p:nvPr userDrawn="1"/>
        </p:nvCxnSpPr>
        <p:spPr>
          <a:xfrm>
            <a:off x="-100" y="4663974"/>
            <a:ext cx="9144000" cy="0"/>
          </a:xfrm>
          <a:prstGeom prst="line">
            <a:avLst/>
          </a:prstGeom>
          <a:ln w="38100">
            <a:solidFill>
              <a:srgbClr val="006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Google Shape;83;p14">
            <a:extLst>
              <a:ext uri="{FF2B5EF4-FFF2-40B4-BE49-F238E27FC236}">
                <a16:creationId xmlns:a16="http://schemas.microsoft.com/office/drawing/2014/main" id="{2CEFF32F-2FFD-4290-8B1C-9B1735DAD309}"/>
              </a:ext>
            </a:extLst>
          </p:cNvPr>
          <p:cNvSpPr txBox="1"/>
          <p:nvPr userDrawn="1"/>
        </p:nvSpPr>
        <p:spPr>
          <a:xfrm>
            <a:off x="556422" y="4781625"/>
            <a:ext cx="3444078" cy="2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Congrès Lambda Mu 24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INSA Centre Val de Loire, Bourges </a:t>
            </a:r>
            <a:r>
              <a:rPr lang="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| 14 – 17 Oct. 2024</a:t>
            </a:r>
            <a:endParaRPr sz="1000" dirty="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3" name="Google Shape;122;p18">
            <a:extLst>
              <a:ext uri="{FF2B5EF4-FFF2-40B4-BE49-F238E27FC236}">
                <a16:creationId xmlns:a16="http://schemas.microsoft.com/office/drawing/2014/main" id="{A40F684C-BF59-B0B3-BE59-664BE79CA18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67997" y="4752525"/>
            <a:ext cx="481237" cy="324000"/>
            <a:chOff x="358775" y="377825"/>
            <a:chExt cx="2459558" cy="1655933"/>
          </a:xfrm>
        </p:grpSpPr>
        <p:sp>
          <p:nvSpPr>
            <p:cNvPr id="4" name="Google Shape;123;p18">
              <a:extLst>
                <a:ext uri="{FF2B5EF4-FFF2-40B4-BE49-F238E27FC236}">
                  <a16:creationId xmlns:a16="http://schemas.microsoft.com/office/drawing/2014/main" id="{C3D1EFD7-AE04-3027-C642-E9337C8895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8775" y="377825"/>
              <a:ext cx="1655934" cy="1655933"/>
            </a:xfrm>
            <a:custGeom>
              <a:avLst/>
              <a:gdLst/>
              <a:ahLst/>
              <a:cxnLst/>
              <a:rect l="l" t="t" r="r" b="b"/>
              <a:pathLst>
                <a:path w="1656000" h="1656000" extrusionOk="0">
                  <a:moveTo>
                    <a:pt x="1391932" y="224733"/>
                  </a:moveTo>
                  <a:lnTo>
                    <a:pt x="1413485" y="242516"/>
                  </a:lnTo>
                  <a:cubicBezTo>
                    <a:pt x="1563323" y="392354"/>
                    <a:pt x="1656000" y="599354"/>
                    <a:pt x="1656000" y="828000"/>
                  </a:cubicBezTo>
                  <a:cubicBezTo>
                    <a:pt x="1656000" y="1285292"/>
                    <a:pt x="1285292" y="1656000"/>
                    <a:pt x="828000" y="1656000"/>
                  </a:cubicBezTo>
                  <a:cubicBezTo>
                    <a:pt x="656516" y="1656000"/>
                    <a:pt x="497207" y="1603869"/>
                    <a:pt x="365057" y="1514591"/>
                  </a:cubicBezTo>
                  <a:lnTo>
                    <a:pt x="266964" y="1433656"/>
                  </a:lnTo>
                  <a:lnTo>
                    <a:pt x="383987" y="1434083"/>
                  </a:lnTo>
                  <a:cubicBezTo>
                    <a:pt x="427506" y="1208874"/>
                    <a:pt x="526783" y="1037468"/>
                    <a:pt x="617105" y="1029249"/>
                  </a:cubicBezTo>
                  <a:lnTo>
                    <a:pt x="797387" y="1406072"/>
                  </a:lnTo>
                  <a:lnTo>
                    <a:pt x="902851" y="1406516"/>
                  </a:lnTo>
                  <a:lnTo>
                    <a:pt x="1006311" y="750614"/>
                  </a:lnTo>
                  <a:cubicBezTo>
                    <a:pt x="1040797" y="758012"/>
                    <a:pt x="1072820" y="829520"/>
                    <a:pt x="1242790" y="750614"/>
                  </a:cubicBezTo>
                  <a:cubicBezTo>
                    <a:pt x="1301089" y="767875"/>
                    <a:pt x="1305194" y="824588"/>
                    <a:pt x="1417686" y="758012"/>
                  </a:cubicBezTo>
                  <a:cubicBezTo>
                    <a:pt x="1311441" y="746647"/>
                    <a:pt x="1308142" y="730742"/>
                    <a:pt x="1311763" y="706230"/>
                  </a:cubicBezTo>
                  <a:close/>
                  <a:moveTo>
                    <a:pt x="268833" y="220802"/>
                  </a:moveTo>
                  <a:lnTo>
                    <a:pt x="575228" y="930617"/>
                  </a:lnTo>
                  <a:cubicBezTo>
                    <a:pt x="336594" y="1043890"/>
                    <a:pt x="275492" y="1363047"/>
                    <a:pt x="264050" y="1424848"/>
                  </a:cubicBezTo>
                  <a:lnTo>
                    <a:pt x="263002" y="1430387"/>
                  </a:lnTo>
                  <a:lnTo>
                    <a:pt x="242516" y="1413485"/>
                  </a:lnTo>
                  <a:cubicBezTo>
                    <a:pt x="92677" y="1263646"/>
                    <a:pt x="0" y="1056646"/>
                    <a:pt x="0" y="828000"/>
                  </a:cubicBezTo>
                  <a:cubicBezTo>
                    <a:pt x="0" y="599354"/>
                    <a:pt x="92677" y="392354"/>
                    <a:pt x="242516" y="242516"/>
                  </a:cubicBezTo>
                  <a:close/>
                  <a:moveTo>
                    <a:pt x="828000" y="0"/>
                  </a:moveTo>
                  <a:cubicBezTo>
                    <a:pt x="999485" y="0"/>
                    <a:pt x="1158793" y="52131"/>
                    <a:pt x="1290943" y="141409"/>
                  </a:cubicBezTo>
                  <a:lnTo>
                    <a:pt x="1383774" y="218002"/>
                  </a:lnTo>
                  <a:lnTo>
                    <a:pt x="1274813" y="218002"/>
                  </a:lnTo>
                  <a:lnTo>
                    <a:pt x="1200913" y="617461"/>
                  </a:lnTo>
                  <a:cubicBezTo>
                    <a:pt x="1159215" y="702911"/>
                    <a:pt x="1027716" y="671241"/>
                    <a:pt x="1035871" y="600201"/>
                  </a:cubicBezTo>
                  <a:lnTo>
                    <a:pt x="1094990" y="220468"/>
                  </a:lnTo>
                  <a:lnTo>
                    <a:pt x="976751" y="220468"/>
                  </a:lnTo>
                  <a:lnTo>
                    <a:pt x="816634" y="1204321"/>
                  </a:lnTo>
                  <a:lnTo>
                    <a:pt x="380626" y="218002"/>
                  </a:lnTo>
                  <a:lnTo>
                    <a:pt x="273053" y="217319"/>
                  </a:lnTo>
                  <a:lnTo>
                    <a:pt x="365057" y="141409"/>
                  </a:lnTo>
                  <a:cubicBezTo>
                    <a:pt x="497207" y="52131"/>
                    <a:pt x="656516" y="0"/>
                    <a:pt x="828000" y="0"/>
                  </a:cubicBezTo>
                  <a:close/>
                </a:path>
              </a:pathLst>
            </a:custGeom>
            <a:solidFill>
              <a:srgbClr val="006A9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6A9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24;p18">
              <a:extLst>
                <a:ext uri="{FF2B5EF4-FFF2-40B4-BE49-F238E27FC236}">
                  <a16:creationId xmlns:a16="http://schemas.microsoft.com/office/drawing/2014/main" id="{CD7861A5-65EA-C278-6ECA-E3EC04A5B289}"/>
                </a:ext>
              </a:extLst>
            </p:cNvPr>
            <p:cNvSpPr txBox="1"/>
            <p:nvPr/>
          </p:nvSpPr>
          <p:spPr>
            <a:xfrm>
              <a:off x="918997" y="1044578"/>
              <a:ext cx="1899336" cy="763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400" b="1" dirty="0">
                  <a:solidFill>
                    <a:srgbClr val="F4BB3A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24</a:t>
              </a:r>
              <a:endParaRPr sz="400" b="1" dirty="0">
                <a:solidFill>
                  <a:srgbClr val="F4BB3A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egre 2">
  <p:cSld name="BLANK_2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1807200" y="351075"/>
            <a:ext cx="5529600" cy="82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ubTitle" idx="1"/>
          </p:nvPr>
        </p:nvSpPr>
        <p:spPr>
          <a:xfrm>
            <a:off x="1101150" y="1587825"/>
            <a:ext cx="6941700" cy="7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body" idx="2"/>
          </p:nvPr>
        </p:nvSpPr>
        <p:spPr>
          <a:xfrm>
            <a:off x="750025" y="2784700"/>
            <a:ext cx="3024000" cy="135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/>
            </a:lvl1pPr>
            <a:lvl2pPr marL="914400" lvl="1" indent="-31750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18C01A9B-8E38-04E9-52A8-BD18370D9A1B}"/>
              </a:ext>
            </a:extLst>
          </p:cNvPr>
          <p:cNvCxnSpPr/>
          <p:nvPr userDrawn="1"/>
        </p:nvCxnSpPr>
        <p:spPr>
          <a:xfrm>
            <a:off x="-100" y="4663974"/>
            <a:ext cx="9144000" cy="0"/>
          </a:xfrm>
          <a:prstGeom prst="line">
            <a:avLst/>
          </a:prstGeom>
          <a:ln w="38100">
            <a:solidFill>
              <a:srgbClr val="006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Google Shape;83;p14">
            <a:extLst>
              <a:ext uri="{FF2B5EF4-FFF2-40B4-BE49-F238E27FC236}">
                <a16:creationId xmlns:a16="http://schemas.microsoft.com/office/drawing/2014/main" id="{72C00D49-0B7F-B6BA-FFE6-5A7444B7DB71}"/>
              </a:ext>
            </a:extLst>
          </p:cNvPr>
          <p:cNvSpPr txBox="1"/>
          <p:nvPr userDrawn="1"/>
        </p:nvSpPr>
        <p:spPr>
          <a:xfrm>
            <a:off x="556422" y="4781625"/>
            <a:ext cx="3444078" cy="2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Congrès Lambda Mu 24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INSA Centre Val de Loire, Bourges </a:t>
            </a:r>
            <a:r>
              <a:rPr lang="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| 14 – 17 Oct. 2024</a:t>
            </a:r>
            <a:endParaRPr sz="1000" dirty="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3" name="Google Shape;122;p18">
            <a:extLst>
              <a:ext uri="{FF2B5EF4-FFF2-40B4-BE49-F238E27FC236}">
                <a16:creationId xmlns:a16="http://schemas.microsoft.com/office/drawing/2014/main" id="{64D44F4D-8B4B-492A-16B6-A7FDB8B7B9D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67997" y="4752525"/>
            <a:ext cx="481237" cy="324000"/>
            <a:chOff x="358775" y="377825"/>
            <a:chExt cx="2459558" cy="1655933"/>
          </a:xfrm>
        </p:grpSpPr>
        <p:sp>
          <p:nvSpPr>
            <p:cNvPr id="4" name="Google Shape;123;p18">
              <a:extLst>
                <a:ext uri="{FF2B5EF4-FFF2-40B4-BE49-F238E27FC236}">
                  <a16:creationId xmlns:a16="http://schemas.microsoft.com/office/drawing/2014/main" id="{634B76EE-DC85-6ED8-9D14-0CCCC3D427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8775" y="377825"/>
              <a:ext cx="1655934" cy="1655933"/>
            </a:xfrm>
            <a:custGeom>
              <a:avLst/>
              <a:gdLst/>
              <a:ahLst/>
              <a:cxnLst/>
              <a:rect l="l" t="t" r="r" b="b"/>
              <a:pathLst>
                <a:path w="1656000" h="1656000" extrusionOk="0">
                  <a:moveTo>
                    <a:pt x="1391932" y="224733"/>
                  </a:moveTo>
                  <a:lnTo>
                    <a:pt x="1413485" y="242516"/>
                  </a:lnTo>
                  <a:cubicBezTo>
                    <a:pt x="1563323" y="392354"/>
                    <a:pt x="1656000" y="599354"/>
                    <a:pt x="1656000" y="828000"/>
                  </a:cubicBezTo>
                  <a:cubicBezTo>
                    <a:pt x="1656000" y="1285292"/>
                    <a:pt x="1285292" y="1656000"/>
                    <a:pt x="828000" y="1656000"/>
                  </a:cubicBezTo>
                  <a:cubicBezTo>
                    <a:pt x="656516" y="1656000"/>
                    <a:pt x="497207" y="1603869"/>
                    <a:pt x="365057" y="1514591"/>
                  </a:cubicBezTo>
                  <a:lnTo>
                    <a:pt x="266964" y="1433656"/>
                  </a:lnTo>
                  <a:lnTo>
                    <a:pt x="383987" y="1434083"/>
                  </a:lnTo>
                  <a:cubicBezTo>
                    <a:pt x="427506" y="1208874"/>
                    <a:pt x="526783" y="1037468"/>
                    <a:pt x="617105" y="1029249"/>
                  </a:cubicBezTo>
                  <a:lnTo>
                    <a:pt x="797387" y="1406072"/>
                  </a:lnTo>
                  <a:lnTo>
                    <a:pt x="902851" y="1406516"/>
                  </a:lnTo>
                  <a:lnTo>
                    <a:pt x="1006311" y="750614"/>
                  </a:lnTo>
                  <a:cubicBezTo>
                    <a:pt x="1040797" y="758012"/>
                    <a:pt x="1072820" y="829520"/>
                    <a:pt x="1242790" y="750614"/>
                  </a:cubicBezTo>
                  <a:cubicBezTo>
                    <a:pt x="1301089" y="767875"/>
                    <a:pt x="1305194" y="824588"/>
                    <a:pt x="1417686" y="758012"/>
                  </a:cubicBezTo>
                  <a:cubicBezTo>
                    <a:pt x="1311441" y="746647"/>
                    <a:pt x="1308142" y="730742"/>
                    <a:pt x="1311763" y="706230"/>
                  </a:cubicBezTo>
                  <a:close/>
                  <a:moveTo>
                    <a:pt x="268833" y="220802"/>
                  </a:moveTo>
                  <a:lnTo>
                    <a:pt x="575228" y="930617"/>
                  </a:lnTo>
                  <a:cubicBezTo>
                    <a:pt x="336594" y="1043890"/>
                    <a:pt x="275492" y="1363047"/>
                    <a:pt x="264050" y="1424848"/>
                  </a:cubicBezTo>
                  <a:lnTo>
                    <a:pt x="263002" y="1430387"/>
                  </a:lnTo>
                  <a:lnTo>
                    <a:pt x="242516" y="1413485"/>
                  </a:lnTo>
                  <a:cubicBezTo>
                    <a:pt x="92677" y="1263646"/>
                    <a:pt x="0" y="1056646"/>
                    <a:pt x="0" y="828000"/>
                  </a:cubicBezTo>
                  <a:cubicBezTo>
                    <a:pt x="0" y="599354"/>
                    <a:pt x="92677" y="392354"/>
                    <a:pt x="242516" y="242516"/>
                  </a:cubicBezTo>
                  <a:close/>
                  <a:moveTo>
                    <a:pt x="828000" y="0"/>
                  </a:moveTo>
                  <a:cubicBezTo>
                    <a:pt x="999485" y="0"/>
                    <a:pt x="1158793" y="52131"/>
                    <a:pt x="1290943" y="141409"/>
                  </a:cubicBezTo>
                  <a:lnTo>
                    <a:pt x="1383774" y="218002"/>
                  </a:lnTo>
                  <a:lnTo>
                    <a:pt x="1274813" y="218002"/>
                  </a:lnTo>
                  <a:lnTo>
                    <a:pt x="1200913" y="617461"/>
                  </a:lnTo>
                  <a:cubicBezTo>
                    <a:pt x="1159215" y="702911"/>
                    <a:pt x="1027716" y="671241"/>
                    <a:pt x="1035871" y="600201"/>
                  </a:cubicBezTo>
                  <a:lnTo>
                    <a:pt x="1094990" y="220468"/>
                  </a:lnTo>
                  <a:lnTo>
                    <a:pt x="976751" y="220468"/>
                  </a:lnTo>
                  <a:lnTo>
                    <a:pt x="816634" y="1204321"/>
                  </a:lnTo>
                  <a:lnTo>
                    <a:pt x="380626" y="218002"/>
                  </a:lnTo>
                  <a:lnTo>
                    <a:pt x="273053" y="217319"/>
                  </a:lnTo>
                  <a:lnTo>
                    <a:pt x="365057" y="141409"/>
                  </a:lnTo>
                  <a:cubicBezTo>
                    <a:pt x="497207" y="52131"/>
                    <a:pt x="656516" y="0"/>
                    <a:pt x="828000" y="0"/>
                  </a:cubicBezTo>
                  <a:close/>
                </a:path>
              </a:pathLst>
            </a:custGeom>
            <a:solidFill>
              <a:srgbClr val="006A9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6A9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124;p18">
              <a:extLst>
                <a:ext uri="{FF2B5EF4-FFF2-40B4-BE49-F238E27FC236}">
                  <a16:creationId xmlns:a16="http://schemas.microsoft.com/office/drawing/2014/main" id="{627D4404-47E3-9723-3DCC-DE3DF7F366E4}"/>
                </a:ext>
              </a:extLst>
            </p:cNvPr>
            <p:cNvSpPr txBox="1"/>
            <p:nvPr/>
          </p:nvSpPr>
          <p:spPr>
            <a:xfrm>
              <a:off x="918997" y="1044578"/>
              <a:ext cx="1899336" cy="763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400" b="1" dirty="0">
                  <a:solidFill>
                    <a:srgbClr val="F4BB3A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24</a:t>
              </a:r>
              <a:endParaRPr sz="400" b="1" dirty="0">
                <a:solidFill>
                  <a:srgbClr val="F4BB3A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egre 2 1">
  <p:cSld name="BLANK_2_1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750025" y="351075"/>
            <a:ext cx="6586800" cy="82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CA5E0FE1-63C7-8BEC-0A77-B86C9E426CB4}"/>
              </a:ext>
            </a:extLst>
          </p:cNvPr>
          <p:cNvCxnSpPr/>
          <p:nvPr userDrawn="1"/>
        </p:nvCxnSpPr>
        <p:spPr>
          <a:xfrm>
            <a:off x="-100" y="4663974"/>
            <a:ext cx="9144000" cy="0"/>
          </a:xfrm>
          <a:prstGeom prst="line">
            <a:avLst/>
          </a:prstGeom>
          <a:ln w="38100">
            <a:solidFill>
              <a:srgbClr val="006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Google Shape;83;p14">
            <a:extLst>
              <a:ext uri="{FF2B5EF4-FFF2-40B4-BE49-F238E27FC236}">
                <a16:creationId xmlns:a16="http://schemas.microsoft.com/office/drawing/2014/main" id="{6717ED29-436B-B025-294E-CE930DD304C0}"/>
              </a:ext>
            </a:extLst>
          </p:cNvPr>
          <p:cNvSpPr txBox="1"/>
          <p:nvPr userDrawn="1"/>
        </p:nvSpPr>
        <p:spPr>
          <a:xfrm>
            <a:off x="556422" y="4781625"/>
            <a:ext cx="3444078" cy="2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Congrès Lambda Mu 24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INSA Centre Val de Loire, Bourges </a:t>
            </a:r>
            <a:r>
              <a:rPr lang="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| 14 – 17 Oct. 2024</a:t>
            </a:r>
            <a:endParaRPr sz="1000" dirty="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4" name="Google Shape;122;p18">
            <a:extLst>
              <a:ext uri="{FF2B5EF4-FFF2-40B4-BE49-F238E27FC236}">
                <a16:creationId xmlns:a16="http://schemas.microsoft.com/office/drawing/2014/main" id="{D358563E-FB8C-9CE3-5670-FD68ADA63ED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67997" y="4752525"/>
            <a:ext cx="481237" cy="324000"/>
            <a:chOff x="358775" y="377825"/>
            <a:chExt cx="2459558" cy="1655933"/>
          </a:xfrm>
        </p:grpSpPr>
        <p:sp>
          <p:nvSpPr>
            <p:cNvPr id="6" name="Google Shape;123;p18">
              <a:extLst>
                <a:ext uri="{FF2B5EF4-FFF2-40B4-BE49-F238E27FC236}">
                  <a16:creationId xmlns:a16="http://schemas.microsoft.com/office/drawing/2014/main" id="{4D544F3F-BC8E-7724-7418-BA2D0E1F0C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8775" y="377825"/>
              <a:ext cx="1655934" cy="1655933"/>
            </a:xfrm>
            <a:custGeom>
              <a:avLst/>
              <a:gdLst/>
              <a:ahLst/>
              <a:cxnLst/>
              <a:rect l="l" t="t" r="r" b="b"/>
              <a:pathLst>
                <a:path w="1656000" h="1656000" extrusionOk="0">
                  <a:moveTo>
                    <a:pt x="1391932" y="224733"/>
                  </a:moveTo>
                  <a:lnTo>
                    <a:pt x="1413485" y="242516"/>
                  </a:lnTo>
                  <a:cubicBezTo>
                    <a:pt x="1563323" y="392354"/>
                    <a:pt x="1656000" y="599354"/>
                    <a:pt x="1656000" y="828000"/>
                  </a:cubicBezTo>
                  <a:cubicBezTo>
                    <a:pt x="1656000" y="1285292"/>
                    <a:pt x="1285292" y="1656000"/>
                    <a:pt x="828000" y="1656000"/>
                  </a:cubicBezTo>
                  <a:cubicBezTo>
                    <a:pt x="656516" y="1656000"/>
                    <a:pt x="497207" y="1603869"/>
                    <a:pt x="365057" y="1514591"/>
                  </a:cubicBezTo>
                  <a:lnTo>
                    <a:pt x="266964" y="1433656"/>
                  </a:lnTo>
                  <a:lnTo>
                    <a:pt x="383987" y="1434083"/>
                  </a:lnTo>
                  <a:cubicBezTo>
                    <a:pt x="427506" y="1208874"/>
                    <a:pt x="526783" y="1037468"/>
                    <a:pt x="617105" y="1029249"/>
                  </a:cubicBezTo>
                  <a:lnTo>
                    <a:pt x="797387" y="1406072"/>
                  </a:lnTo>
                  <a:lnTo>
                    <a:pt x="902851" y="1406516"/>
                  </a:lnTo>
                  <a:lnTo>
                    <a:pt x="1006311" y="750614"/>
                  </a:lnTo>
                  <a:cubicBezTo>
                    <a:pt x="1040797" y="758012"/>
                    <a:pt x="1072820" y="829520"/>
                    <a:pt x="1242790" y="750614"/>
                  </a:cubicBezTo>
                  <a:cubicBezTo>
                    <a:pt x="1301089" y="767875"/>
                    <a:pt x="1305194" y="824588"/>
                    <a:pt x="1417686" y="758012"/>
                  </a:cubicBezTo>
                  <a:cubicBezTo>
                    <a:pt x="1311441" y="746647"/>
                    <a:pt x="1308142" y="730742"/>
                    <a:pt x="1311763" y="706230"/>
                  </a:cubicBezTo>
                  <a:close/>
                  <a:moveTo>
                    <a:pt x="268833" y="220802"/>
                  </a:moveTo>
                  <a:lnTo>
                    <a:pt x="575228" y="930617"/>
                  </a:lnTo>
                  <a:cubicBezTo>
                    <a:pt x="336594" y="1043890"/>
                    <a:pt x="275492" y="1363047"/>
                    <a:pt x="264050" y="1424848"/>
                  </a:cubicBezTo>
                  <a:lnTo>
                    <a:pt x="263002" y="1430387"/>
                  </a:lnTo>
                  <a:lnTo>
                    <a:pt x="242516" y="1413485"/>
                  </a:lnTo>
                  <a:cubicBezTo>
                    <a:pt x="92677" y="1263646"/>
                    <a:pt x="0" y="1056646"/>
                    <a:pt x="0" y="828000"/>
                  </a:cubicBezTo>
                  <a:cubicBezTo>
                    <a:pt x="0" y="599354"/>
                    <a:pt x="92677" y="392354"/>
                    <a:pt x="242516" y="242516"/>
                  </a:cubicBezTo>
                  <a:close/>
                  <a:moveTo>
                    <a:pt x="828000" y="0"/>
                  </a:moveTo>
                  <a:cubicBezTo>
                    <a:pt x="999485" y="0"/>
                    <a:pt x="1158793" y="52131"/>
                    <a:pt x="1290943" y="141409"/>
                  </a:cubicBezTo>
                  <a:lnTo>
                    <a:pt x="1383774" y="218002"/>
                  </a:lnTo>
                  <a:lnTo>
                    <a:pt x="1274813" y="218002"/>
                  </a:lnTo>
                  <a:lnTo>
                    <a:pt x="1200913" y="617461"/>
                  </a:lnTo>
                  <a:cubicBezTo>
                    <a:pt x="1159215" y="702911"/>
                    <a:pt x="1027716" y="671241"/>
                    <a:pt x="1035871" y="600201"/>
                  </a:cubicBezTo>
                  <a:lnTo>
                    <a:pt x="1094990" y="220468"/>
                  </a:lnTo>
                  <a:lnTo>
                    <a:pt x="976751" y="220468"/>
                  </a:lnTo>
                  <a:lnTo>
                    <a:pt x="816634" y="1204321"/>
                  </a:lnTo>
                  <a:lnTo>
                    <a:pt x="380626" y="218002"/>
                  </a:lnTo>
                  <a:lnTo>
                    <a:pt x="273053" y="217319"/>
                  </a:lnTo>
                  <a:lnTo>
                    <a:pt x="365057" y="141409"/>
                  </a:lnTo>
                  <a:cubicBezTo>
                    <a:pt x="497207" y="52131"/>
                    <a:pt x="656516" y="0"/>
                    <a:pt x="828000" y="0"/>
                  </a:cubicBezTo>
                  <a:close/>
                </a:path>
              </a:pathLst>
            </a:custGeom>
            <a:solidFill>
              <a:srgbClr val="006A9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6A9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24;p18">
              <a:extLst>
                <a:ext uri="{FF2B5EF4-FFF2-40B4-BE49-F238E27FC236}">
                  <a16:creationId xmlns:a16="http://schemas.microsoft.com/office/drawing/2014/main" id="{015A871C-650B-1E68-FC8B-2651A55BC0F2}"/>
                </a:ext>
              </a:extLst>
            </p:cNvPr>
            <p:cNvSpPr txBox="1"/>
            <p:nvPr/>
          </p:nvSpPr>
          <p:spPr>
            <a:xfrm>
              <a:off x="918997" y="1044578"/>
              <a:ext cx="1899336" cy="763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400" b="1" dirty="0">
                  <a:solidFill>
                    <a:srgbClr val="F4BB3A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24</a:t>
              </a:r>
              <a:endParaRPr sz="400" b="1" dirty="0">
                <a:solidFill>
                  <a:srgbClr val="F4BB3A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egre 1">
  <p:cSld name="BLANK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egre 1 1">
  <p:cSld name="BLANK_1_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title"/>
          </p:nvPr>
        </p:nvSpPr>
        <p:spPr>
          <a:xfrm>
            <a:off x="319150" y="1264725"/>
            <a:ext cx="3598500" cy="15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 dirty="0"/>
          </a:p>
        </p:txBody>
      </p:sp>
      <p:sp>
        <p:nvSpPr>
          <p:cNvPr id="119" name="Google Shape;119;p18"/>
          <p:cNvSpPr txBox="1">
            <a:spLocks noGrp="1"/>
          </p:cNvSpPr>
          <p:nvPr>
            <p:ph type="subTitle" idx="1"/>
          </p:nvPr>
        </p:nvSpPr>
        <p:spPr>
          <a:xfrm>
            <a:off x="271275" y="3087875"/>
            <a:ext cx="3087900" cy="8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0" name="Google Shape;120;p18"/>
          <p:cNvPicPr preferRelativeResize="0"/>
          <p:nvPr/>
        </p:nvPicPr>
        <p:blipFill rotWithShape="1">
          <a:blip r:embed="rId2">
            <a:alphaModFix/>
          </a:blip>
          <a:srcRect l="1136" t="1367" r="1719" b="1658"/>
          <a:stretch/>
        </p:blipFill>
        <p:spPr>
          <a:xfrm>
            <a:off x="398700" y="4485675"/>
            <a:ext cx="2218425" cy="48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8"/>
          <p:cNvSpPr txBox="1"/>
          <p:nvPr/>
        </p:nvSpPr>
        <p:spPr>
          <a:xfrm>
            <a:off x="1039175" y="257388"/>
            <a:ext cx="1779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i="0" u="none" strike="noStrike" cap="none">
                <a:solidFill>
                  <a:srgbClr val="006A9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Congrès de maîtrise des risques et de sûreté de fonctionnement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22" name="Google Shape;122;p18"/>
          <p:cNvGrpSpPr/>
          <p:nvPr/>
        </p:nvGrpSpPr>
        <p:grpSpPr>
          <a:xfrm>
            <a:off x="319150" y="174357"/>
            <a:ext cx="720029" cy="720029"/>
            <a:chOff x="358775" y="377825"/>
            <a:chExt cx="1656000" cy="1656000"/>
          </a:xfrm>
        </p:grpSpPr>
        <p:sp>
          <p:nvSpPr>
            <p:cNvPr id="123" name="Google Shape;123;p18"/>
            <p:cNvSpPr/>
            <p:nvPr/>
          </p:nvSpPr>
          <p:spPr>
            <a:xfrm>
              <a:off x="358775" y="377825"/>
              <a:ext cx="1656000" cy="1656000"/>
            </a:xfrm>
            <a:custGeom>
              <a:avLst/>
              <a:gdLst/>
              <a:ahLst/>
              <a:cxnLst/>
              <a:rect l="l" t="t" r="r" b="b"/>
              <a:pathLst>
                <a:path w="1656000" h="1656000" extrusionOk="0">
                  <a:moveTo>
                    <a:pt x="1391932" y="224733"/>
                  </a:moveTo>
                  <a:lnTo>
                    <a:pt x="1413485" y="242516"/>
                  </a:lnTo>
                  <a:cubicBezTo>
                    <a:pt x="1563323" y="392354"/>
                    <a:pt x="1656000" y="599354"/>
                    <a:pt x="1656000" y="828000"/>
                  </a:cubicBezTo>
                  <a:cubicBezTo>
                    <a:pt x="1656000" y="1285292"/>
                    <a:pt x="1285292" y="1656000"/>
                    <a:pt x="828000" y="1656000"/>
                  </a:cubicBezTo>
                  <a:cubicBezTo>
                    <a:pt x="656516" y="1656000"/>
                    <a:pt x="497207" y="1603869"/>
                    <a:pt x="365057" y="1514591"/>
                  </a:cubicBezTo>
                  <a:lnTo>
                    <a:pt x="266964" y="1433656"/>
                  </a:lnTo>
                  <a:lnTo>
                    <a:pt x="383987" y="1434083"/>
                  </a:lnTo>
                  <a:cubicBezTo>
                    <a:pt x="427506" y="1208874"/>
                    <a:pt x="526783" y="1037468"/>
                    <a:pt x="617105" y="1029249"/>
                  </a:cubicBezTo>
                  <a:lnTo>
                    <a:pt x="797387" y="1406072"/>
                  </a:lnTo>
                  <a:lnTo>
                    <a:pt x="902851" y="1406516"/>
                  </a:lnTo>
                  <a:lnTo>
                    <a:pt x="1006311" y="750614"/>
                  </a:lnTo>
                  <a:cubicBezTo>
                    <a:pt x="1040797" y="758012"/>
                    <a:pt x="1072820" y="829520"/>
                    <a:pt x="1242790" y="750614"/>
                  </a:cubicBezTo>
                  <a:cubicBezTo>
                    <a:pt x="1301089" y="767875"/>
                    <a:pt x="1305194" y="824588"/>
                    <a:pt x="1417686" y="758012"/>
                  </a:cubicBezTo>
                  <a:cubicBezTo>
                    <a:pt x="1311441" y="746647"/>
                    <a:pt x="1308142" y="730742"/>
                    <a:pt x="1311763" y="706230"/>
                  </a:cubicBezTo>
                  <a:close/>
                  <a:moveTo>
                    <a:pt x="268833" y="220802"/>
                  </a:moveTo>
                  <a:lnTo>
                    <a:pt x="575228" y="930617"/>
                  </a:lnTo>
                  <a:cubicBezTo>
                    <a:pt x="336594" y="1043890"/>
                    <a:pt x="275492" y="1363047"/>
                    <a:pt x="264050" y="1424848"/>
                  </a:cubicBezTo>
                  <a:lnTo>
                    <a:pt x="263002" y="1430387"/>
                  </a:lnTo>
                  <a:lnTo>
                    <a:pt x="242516" y="1413485"/>
                  </a:lnTo>
                  <a:cubicBezTo>
                    <a:pt x="92677" y="1263646"/>
                    <a:pt x="0" y="1056646"/>
                    <a:pt x="0" y="828000"/>
                  </a:cubicBezTo>
                  <a:cubicBezTo>
                    <a:pt x="0" y="599354"/>
                    <a:pt x="92677" y="392354"/>
                    <a:pt x="242516" y="242516"/>
                  </a:cubicBezTo>
                  <a:close/>
                  <a:moveTo>
                    <a:pt x="828000" y="0"/>
                  </a:moveTo>
                  <a:cubicBezTo>
                    <a:pt x="999485" y="0"/>
                    <a:pt x="1158793" y="52131"/>
                    <a:pt x="1290943" y="141409"/>
                  </a:cubicBezTo>
                  <a:lnTo>
                    <a:pt x="1383774" y="218002"/>
                  </a:lnTo>
                  <a:lnTo>
                    <a:pt x="1274813" y="218002"/>
                  </a:lnTo>
                  <a:lnTo>
                    <a:pt x="1200913" y="617461"/>
                  </a:lnTo>
                  <a:cubicBezTo>
                    <a:pt x="1159215" y="702911"/>
                    <a:pt x="1027716" y="671241"/>
                    <a:pt x="1035871" y="600201"/>
                  </a:cubicBezTo>
                  <a:lnTo>
                    <a:pt x="1094990" y="220468"/>
                  </a:lnTo>
                  <a:lnTo>
                    <a:pt x="976751" y="220468"/>
                  </a:lnTo>
                  <a:lnTo>
                    <a:pt x="816634" y="1204321"/>
                  </a:lnTo>
                  <a:lnTo>
                    <a:pt x="380626" y="218002"/>
                  </a:lnTo>
                  <a:lnTo>
                    <a:pt x="273053" y="217319"/>
                  </a:lnTo>
                  <a:lnTo>
                    <a:pt x="365057" y="141409"/>
                  </a:lnTo>
                  <a:cubicBezTo>
                    <a:pt x="497207" y="52131"/>
                    <a:pt x="656516" y="0"/>
                    <a:pt x="828000" y="0"/>
                  </a:cubicBezTo>
                  <a:close/>
                </a:path>
              </a:pathLst>
            </a:custGeom>
            <a:solidFill>
              <a:srgbClr val="006A9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6A9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8"/>
            <p:cNvSpPr txBox="1"/>
            <p:nvPr/>
          </p:nvSpPr>
          <p:spPr>
            <a:xfrm>
              <a:off x="1240212" y="1174382"/>
              <a:ext cx="701100" cy="52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800" b="1" dirty="0">
                  <a:solidFill>
                    <a:srgbClr val="F4BB3A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24</a:t>
              </a:r>
              <a:endParaRPr sz="800" b="1" dirty="0">
                <a:solidFill>
                  <a:srgbClr val="F4BB3A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" name="Google Shape;66;p10">
            <a:extLst>
              <a:ext uri="{FF2B5EF4-FFF2-40B4-BE49-F238E27FC236}">
                <a16:creationId xmlns:a16="http://schemas.microsoft.com/office/drawing/2014/main" id="{A74CC4C1-48B2-AD47-8CEA-0A01C62B11CE}"/>
              </a:ext>
            </a:extLst>
          </p:cNvPr>
          <p:cNvSpPr/>
          <p:nvPr userDrawn="1"/>
        </p:nvSpPr>
        <p:spPr>
          <a:xfrm>
            <a:off x="8744011" y="1682347"/>
            <a:ext cx="261234" cy="165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72;p10">
            <a:extLst>
              <a:ext uri="{FF2B5EF4-FFF2-40B4-BE49-F238E27FC236}">
                <a16:creationId xmlns:a16="http://schemas.microsoft.com/office/drawing/2014/main" id="{A68D8313-1A2B-8453-1335-30BAE27A892D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37012" r="11047"/>
          <a:stretch/>
        </p:blipFill>
        <p:spPr>
          <a:xfrm>
            <a:off x="4757108" y="1310139"/>
            <a:ext cx="1310537" cy="2523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74;p10">
            <a:extLst>
              <a:ext uri="{FF2B5EF4-FFF2-40B4-BE49-F238E27FC236}">
                <a16:creationId xmlns:a16="http://schemas.microsoft.com/office/drawing/2014/main" id="{C7FC8D3E-CF16-C7BE-3C8A-E93B47366344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l="17524" t="13480" r="16320" b="-13480"/>
          <a:stretch/>
        </p:blipFill>
        <p:spPr>
          <a:xfrm>
            <a:off x="6123136" y="1014662"/>
            <a:ext cx="1310537" cy="1980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75;p10">
            <a:extLst>
              <a:ext uri="{FF2B5EF4-FFF2-40B4-BE49-F238E27FC236}">
                <a16:creationId xmlns:a16="http://schemas.microsoft.com/office/drawing/2014/main" id="{83CBABEB-ABC9-6FA8-EDA1-2672E5AFAA9A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 l="42122" r="25743"/>
          <a:stretch/>
        </p:blipFill>
        <p:spPr>
          <a:xfrm>
            <a:off x="7489145" y="645662"/>
            <a:ext cx="1310537" cy="271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76;p10">
            <a:extLst>
              <a:ext uri="{FF2B5EF4-FFF2-40B4-BE49-F238E27FC236}">
                <a16:creationId xmlns:a16="http://schemas.microsoft.com/office/drawing/2014/main" id="{6EB8E941-F2DC-09A9-1380-3002EBA07BA2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 l="11844" r="51256"/>
          <a:stretch/>
        </p:blipFill>
        <p:spPr>
          <a:xfrm>
            <a:off x="6123126" y="2604273"/>
            <a:ext cx="1310538" cy="1844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77;p10">
            <a:extLst>
              <a:ext uri="{FF2B5EF4-FFF2-40B4-BE49-F238E27FC236}">
                <a16:creationId xmlns:a16="http://schemas.microsoft.com/office/drawing/2014/main" id="{B4F1811F-8220-1C22-C301-D439603B29F8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 l="46917" t="11027" r="16183" b="-971"/>
          <a:stretch/>
        </p:blipFill>
        <p:spPr>
          <a:xfrm>
            <a:off x="7489145" y="2824302"/>
            <a:ext cx="1310538" cy="165892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78;p10">
            <a:extLst>
              <a:ext uri="{FF2B5EF4-FFF2-40B4-BE49-F238E27FC236}">
                <a16:creationId xmlns:a16="http://schemas.microsoft.com/office/drawing/2014/main" id="{70FB0BE1-7D2E-9EFE-7CA0-43F84E4D2313}"/>
              </a:ext>
            </a:extLst>
          </p:cNvPr>
          <p:cNvSpPr/>
          <p:nvPr userDrawn="1"/>
        </p:nvSpPr>
        <p:spPr>
          <a:xfrm>
            <a:off x="5439974" y="2110934"/>
            <a:ext cx="3454577" cy="11008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 dirty="0">
                <a:solidFill>
                  <a:srgbClr val="006A9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Fira Sans Condensed"/>
              </a:rPr>
              <a:t>LES MÉTIERS DU RISQUE : </a:t>
            </a:r>
            <a:endParaRPr sz="1500" dirty="0">
              <a:solidFill>
                <a:srgbClr val="006A9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Fira Sans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 dirty="0">
                <a:solidFill>
                  <a:srgbClr val="006A9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Fira Sans Condensed"/>
              </a:rPr>
              <a:t>CLÉS DE LA RÉINDUSTRIALISATION ET DE LA TRANSITION ÉCOLOGIQUE</a:t>
            </a:r>
            <a:endParaRPr sz="1500" dirty="0">
              <a:solidFill>
                <a:srgbClr val="006A9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Fira Sans Condense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centré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A4F4FAF8-AF53-7C3C-6AE4-342A1DC51B58}"/>
              </a:ext>
            </a:extLst>
          </p:cNvPr>
          <p:cNvCxnSpPr/>
          <p:nvPr userDrawn="1"/>
        </p:nvCxnSpPr>
        <p:spPr>
          <a:xfrm>
            <a:off x="-100" y="4663974"/>
            <a:ext cx="9144000" cy="0"/>
          </a:xfrm>
          <a:prstGeom prst="line">
            <a:avLst/>
          </a:prstGeom>
          <a:ln w="38100">
            <a:solidFill>
              <a:srgbClr val="006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Google Shape;83;p14">
            <a:extLst>
              <a:ext uri="{FF2B5EF4-FFF2-40B4-BE49-F238E27FC236}">
                <a16:creationId xmlns:a16="http://schemas.microsoft.com/office/drawing/2014/main" id="{C68A5BAB-D500-4425-132C-C94BA32BF7B4}"/>
              </a:ext>
            </a:extLst>
          </p:cNvPr>
          <p:cNvSpPr txBox="1"/>
          <p:nvPr userDrawn="1"/>
        </p:nvSpPr>
        <p:spPr>
          <a:xfrm>
            <a:off x="556422" y="4781625"/>
            <a:ext cx="3444078" cy="2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Congrès Lambda Mu 24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INSA Centre Val de Loire, Bourges </a:t>
            </a:r>
            <a:r>
              <a:rPr lang="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| 14 – 17 Oct. 2024</a:t>
            </a:r>
            <a:endParaRPr sz="1000" dirty="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6" name="Google Shape;122;p18">
            <a:extLst>
              <a:ext uri="{FF2B5EF4-FFF2-40B4-BE49-F238E27FC236}">
                <a16:creationId xmlns:a16="http://schemas.microsoft.com/office/drawing/2014/main" id="{AD3C5BB7-0AB2-C5BC-DB18-548BCC00D50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67997" y="4752525"/>
            <a:ext cx="481237" cy="324000"/>
            <a:chOff x="358775" y="377825"/>
            <a:chExt cx="2459558" cy="1655933"/>
          </a:xfrm>
        </p:grpSpPr>
        <p:sp>
          <p:nvSpPr>
            <p:cNvPr id="7" name="Google Shape;123;p18">
              <a:extLst>
                <a:ext uri="{FF2B5EF4-FFF2-40B4-BE49-F238E27FC236}">
                  <a16:creationId xmlns:a16="http://schemas.microsoft.com/office/drawing/2014/main" id="{BC105E87-6CB0-A64D-14B4-64927E920F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8775" y="377825"/>
              <a:ext cx="1655934" cy="1655933"/>
            </a:xfrm>
            <a:custGeom>
              <a:avLst/>
              <a:gdLst/>
              <a:ahLst/>
              <a:cxnLst/>
              <a:rect l="l" t="t" r="r" b="b"/>
              <a:pathLst>
                <a:path w="1656000" h="1656000" extrusionOk="0">
                  <a:moveTo>
                    <a:pt x="1391932" y="224733"/>
                  </a:moveTo>
                  <a:lnTo>
                    <a:pt x="1413485" y="242516"/>
                  </a:lnTo>
                  <a:cubicBezTo>
                    <a:pt x="1563323" y="392354"/>
                    <a:pt x="1656000" y="599354"/>
                    <a:pt x="1656000" y="828000"/>
                  </a:cubicBezTo>
                  <a:cubicBezTo>
                    <a:pt x="1656000" y="1285292"/>
                    <a:pt x="1285292" y="1656000"/>
                    <a:pt x="828000" y="1656000"/>
                  </a:cubicBezTo>
                  <a:cubicBezTo>
                    <a:pt x="656516" y="1656000"/>
                    <a:pt x="497207" y="1603869"/>
                    <a:pt x="365057" y="1514591"/>
                  </a:cubicBezTo>
                  <a:lnTo>
                    <a:pt x="266964" y="1433656"/>
                  </a:lnTo>
                  <a:lnTo>
                    <a:pt x="383987" y="1434083"/>
                  </a:lnTo>
                  <a:cubicBezTo>
                    <a:pt x="427506" y="1208874"/>
                    <a:pt x="526783" y="1037468"/>
                    <a:pt x="617105" y="1029249"/>
                  </a:cubicBezTo>
                  <a:lnTo>
                    <a:pt x="797387" y="1406072"/>
                  </a:lnTo>
                  <a:lnTo>
                    <a:pt x="902851" y="1406516"/>
                  </a:lnTo>
                  <a:lnTo>
                    <a:pt x="1006311" y="750614"/>
                  </a:lnTo>
                  <a:cubicBezTo>
                    <a:pt x="1040797" y="758012"/>
                    <a:pt x="1072820" y="829520"/>
                    <a:pt x="1242790" y="750614"/>
                  </a:cubicBezTo>
                  <a:cubicBezTo>
                    <a:pt x="1301089" y="767875"/>
                    <a:pt x="1305194" y="824588"/>
                    <a:pt x="1417686" y="758012"/>
                  </a:cubicBezTo>
                  <a:cubicBezTo>
                    <a:pt x="1311441" y="746647"/>
                    <a:pt x="1308142" y="730742"/>
                    <a:pt x="1311763" y="706230"/>
                  </a:cubicBezTo>
                  <a:close/>
                  <a:moveTo>
                    <a:pt x="268833" y="220802"/>
                  </a:moveTo>
                  <a:lnTo>
                    <a:pt x="575228" y="930617"/>
                  </a:lnTo>
                  <a:cubicBezTo>
                    <a:pt x="336594" y="1043890"/>
                    <a:pt x="275492" y="1363047"/>
                    <a:pt x="264050" y="1424848"/>
                  </a:cubicBezTo>
                  <a:lnTo>
                    <a:pt x="263002" y="1430387"/>
                  </a:lnTo>
                  <a:lnTo>
                    <a:pt x="242516" y="1413485"/>
                  </a:lnTo>
                  <a:cubicBezTo>
                    <a:pt x="92677" y="1263646"/>
                    <a:pt x="0" y="1056646"/>
                    <a:pt x="0" y="828000"/>
                  </a:cubicBezTo>
                  <a:cubicBezTo>
                    <a:pt x="0" y="599354"/>
                    <a:pt x="92677" y="392354"/>
                    <a:pt x="242516" y="242516"/>
                  </a:cubicBezTo>
                  <a:close/>
                  <a:moveTo>
                    <a:pt x="828000" y="0"/>
                  </a:moveTo>
                  <a:cubicBezTo>
                    <a:pt x="999485" y="0"/>
                    <a:pt x="1158793" y="52131"/>
                    <a:pt x="1290943" y="141409"/>
                  </a:cubicBezTo>
                  <a:lnTo>
                    <a:pt x="1383774" y="218002"/>
                  </a:lnTo>
                  <a:lnTo>
                    <a:pt x="1274813" y="218002"/>
                  </a:lnTo>
                  <a:lnTo>
                    <a:pt x="1200913" y="617461"/>
                  </a:lnTo>
                  <a:cubicBezTo>
                    <a:pt x="1159215" y="702911"/>
                    <a:pt x="1027716" y="671241"/>
                    <a:pt x="1035871" y="600201"/>
                  </a:cubicBezTo>
                  <a:lnTo>
                    <a:pt x="1094990" y="220468"/>
                  </a:lnTo>
                  <a:lnTo>
                    <a:pt x="976751" y="220468"/>
                  </a:lnTo>
                  <a:lnTo>
                    <a:pt x="816634" y="1204321"/>
                  </a:lnTo>
                  <a:lnTo>
                    <a:pt x="380626" y="218002"/>
                  </a:lnTo>
                  <a:lnTo>
                    <a:pt x="273053" y="217319"/>
                  </a:lnTo>
                  <a:lnTo>
                    <a:pt x="365057" y="141409"/>
                  </a:lnTo>
                  <a:cubicBezTo>
                    <a:pt x="497207" y="52131"/>
                    <a:pt x="656516" y="0"/>
                    <a:pt x="828000" y="0"/>
                  </a:cubicBezTo>
                  <a:close/>
                </a:path>
              </a:pathLst>
            </a:custGeom>
            <a:solidFill>
              <a:srgbClr val="006A9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6A9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24;p18">
              <a:extLst>
                <a:ext uri="{FF2B5EF4-FFF2-40B4-BE49-F238E27FC236}">
                  <a16:creationId xmlns:a16="http://schemas.microsoft.com/office/drawing/2014/main" id="{585F66CB-1562-EC1E-F48C-FE8F91DCA750}"/>
                </a:ext>
              </a:extLst>
            </p:cNvPr>
            <p:cNvSpPr txBox="1"/>
            <p:nvPr/>
          </p:nvSpPr>
          <p:spPr>
            <a:xfrm>
              <a:off x="918997" y="1044578"/>
              <a:ext cx="1899336" cy="763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400" b="1" dirty="0">
                  <a:solidFill>
                    <a:srgbClr val="F4BB3A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24</a:t>
              </a:r>
              <a:endParaRPr sz="400" b="1" dirty="0">
                <a:solidFill>
                  <a:srgbClr val="F4BB3A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haut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56A43469-5B58-FF4F-2240-DE1A66B17071}"/>
              </a:ext>
            </a:extLst>
          </p:cNvPr>
          <p:cNvCxnSpPr/>
          <p:nvPr userDrawn="1"/>
        </p:nvCxnSpPr>
        <p:spPr>
          <a:xfrm>
            <a:off x="-100" y="4663974"/>
            <a:ext cx="9144000" cy="0"/>
          </a:xfrm>
          <a:prstGeom prst="line">
            <a:avLst/>
          </a:prstGeom>
          <a:ln w="38100">
            <a:solidFill>
              <a:srgbClr val="006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Google Shape;83;p14">
            <a:extLst>
              <a:ext uri="{FF2B5EF4-FFF2-40B4-BE49-F238E27FC236}">
                <a16:creationId xmlns:a16="http://schemas.microsoft.com/office/drawing/2014/main" id="{ADEF534B-2C56-87B3-509D-008486778158}"/>
              </a:ext>
            </a:extLst>
          </p:cNvPr>
          <p:cNvSpPr txBox="1"/>
          <p:nvPr userDrawn="1"/>
        </p:nvSpPr>
        <p:spPr>
          <a:xfrm>
            <a:off x="556422" y="4781625"/>
            <a:ext cx="3444078" cy="2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Congrès Lambda Mu 24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INSA Centre Val de Loire, Bourges </a:t>
            </a:r>
            <a:r>
              <a:rPr lang="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| 14 – 17 Oct. 2024</a:t>
            </a:r>
            <a:endParaRPr sz="1000" dirty="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6" name="Google Shape;122;p18">
            <a:extLst>
              <a:ext uri="{FF2B5EF4-FFF2-40B4-BE49-F238E27FC236}">
                <a16:creationId xmlns:a16="http://schemas.microsoft.com/office/drawing/2014/main" id="{8AF1C329-AF21-D7DF-29F7-A6B1F444BB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67997" y="4752525"/>
            <a:ext cx="481237" cy="324000"/>
            <a:chOff x="358775" y="377825"/>
            <a:chExt cx="2459558" cy="1655933"/>
          </a:xfrm>
        </p:grpSpPr>
        <p:sp>
          <p:nvSpPr>
            <p:cNvPr id="7" name="Google Shape;123;p18">
              <a:extLst>
                <a:ext uri="{FF2B5EF4-FFF2-40B4-BE49-F238E27FC236}">
                  <a16:creationId xmlns:a16="http://schemas.microsoft.com/office/drawing/2014/main" id="{A64C8911-EDFF-700F-7D0B-F3C07D2857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8775" y="377825"/>
              <a:ext cx="1655934" cy="1655933"/>
            </a:xfrm>
            <a:custGeom>
              <a:avLst/>
              <a:gdLst/>
              <a:ahLst/>
              <a:cxnLst/>
              <a:rect l="l" t="t" r="r" b="b"/>
              <a:pathLst>
                <a:path w="1656000" h="1656000" extrusionOk="0">
                  <a:moveTo>
                    <a:pt x="1391932" y="224733"/>
                  </a:moveTo>
                  <a:lnTo>
                    <a:pt x="1413485" y="242516"/>
                  </a:lnTo>
                  <a:cubicBezTo>
                    <a:pt x="1563323" y="392354"/>
                    <a:pt x="1656000" y="599354"/>
                    <a:pt x="1656000" y="828000"/>
                  </a:cubicBezTo>
                  <a:cubicBezTo>
                    <a:pt x="1656000" y="1285292"/>
                    <a:pt x="1285292" y="1656000"/>
                    <a:pt x="828000" y="1656000"/>
                  </a:cubicBezTo>
                  <a:cubicBezTo>
                    <a:pt x="656516" y="1656000"/>
                    <a:pt x="497207" y="1603869"/>
                    <a:pt x="365057" y="1514591"/>
                  </a:cubicBezTo>
                  <a:lnTo>
                    <a:pt x="266964" y="1433656"/>
                  </a:lnTo>
                  <a:lnTo>
                    <a:pt x="383987" y="1434083"/>
                  </a:lnTo>
                  <a:cubicBezTo>
                    <a:pt x="427506" y="1208874"/>
                    <a:pt x="526783" y="1037468"/>
                    <a:pt x="617105" y="1029249"/>
                  </a:cubicBezTo>
                  <a:lnTo>
                    <a:pt x="797387" y="1406072"/>
                  </a:lnTo>
                  <a:lnTo>
                    <a:pt x="902851" y="1406516"/>
                  </a:lnTo>
                  <a:lnTo>
                    <a:pt x="1006311" y="750614"/>
                  </a:lnTo>
                  <a:cubicBezTo>
                    <a:pt x="1040797" y="758012"/>
                    <a:pt x="1072820" y="829520"/>
                    <a:pt x="1242790" y="750614"/>
                  </a:cubicBezTo>
                  <a:cubicBezTo>
                    <a:pt x="1301089" y="767875"/>
                    <a:pt x="1305194" y="824588"/>
                    <a:pt x="1417686" y="758012"/>
                  </a:cubicBezTo>
                  <a:cubicBezTo>
                    <a:pt x="1311441" y="746647"/>
                    <a:pt x="1308142" y="730742"/>
                    <a:pt x="1311763" y="706230"/>
                  </a:cubicBezTo>
                  <a:close/>
                  <a:moveTo>
                    <a:pt x="268833" y="220802"/>
                  </a:moveTo>
                  <a:lnTo>
                    <a:pt x="575228" y="930617"/>
                  </a:lnTo>
                  <a:cubicBezTo>
                    <a:pt x="336594" y="1043890"/>
                    <a:pt x="275492" y="1363047"/>
                    <a:pt x="264050" y="1424848"/>
                  </a:cubicBezTo>
                  <a:lnTo>
                    <a:pt x="263002" y="1430387"/>
                  </a:lnTo>
                  <a:lnTo>
                    <a:pt x="242516" y="1413485"/>
                  </a:lnTo>
                  <a:cubicBezTo>
                    <a:pt x="92677" y="1263646"/>
                    <a:pt x="0" y="1056646"/>
                    <a:pt x="0" y="828000"/>
                  </a:cubicBezTo>
                  <a:cubicBezTo>
                    <a:pt x="0" y="599354"/>
                    <a:pt x="92677" y="392354"/>
                    <a:pt x="242516" y="242516"/>
                  </a:cubicBezTo>
                  <a:close/>
                  <a:moveTo>
                    <a:pt x="828000" y="0"/>
                  </a:moveTo>
                  <a:cubicBezTo>
                    <a:pt x="999485" y="0"/>
                    <a:pt x="1158793" y="52131"/>
                    <a:pt x="1290943" y="141409"/>
                  </a:cubicBezTo>
                  <a:lnTo>
                    <a:pt x="1383774" y="218002"/>
                  </a:lnTo>
                  <a:lnTo>
                    <a:pt x="1274813" y="218002"/>
                  </a:lnTo>
                  <a:lnTo>
                    <a:pt x="1200913" y="617461"/>
                  </a:lnTo>
                  <a:cubicBezTo>
                    <a:pt x="1159215" y="702911"/>
                    <a:pt x="1027716" y="671241"/>
                    <a:pt x="1035871" y="600201"/>
                  </a:cubicBezTo>
                  <a:lnTo>
                    <a:pt x="1094990" y="220468"/>
                  </a:lnTo>
                  <a:lnTo>
                    <a:pt x="976751" y="220468"/>
                  </a:lnTo>
                  <a:lnTo>
                    <a:pt x="816634" y="1204321"/>
                  </a:lnTo>
                  <a:lnTo>
                    <a:pt x="380626" y="218002"/>
                  </a:lnTo>
                  <a:lnTo>
                    <a:pt x="273053" y="217319"/>
                  </a:lnTo>
                  <a:lnTo>
                    <a:pt x="365057" y="141409"/>
                  </a:lnTo>
                  <a:cubicBezTo>
                    <a:pt x="497207" y="52131"/>
                    <a:pt x="656516" y="0"/>
                    <a:pt x="828000" y="0"/>
                  </a:cubicBezTo>
                  <a:close/>
                </a:path>
              </a:pathLst>
            </a:custGeom>
            <a:solidFill>
              <a:srgbClr val="006A9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6A9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24;p18">
              <a:extLst>
                <a:ext uri="{FF2B5EF4-FFF2-40B4-BE49-F238E27FC236}">
                  <a16:creationId xmlns:a16="http://schemas.microsoft.com/office/drawing/2014/main" id="{F7493001-BF5E-F4E4-BB2D-F3F57AA69E25}"/>
                </a:ext>
              </a:extLst>
            </p:cNvPr>
            <p:cNvSpPr txBox="1"/>
            <p:nvPr/>
          </p:nvSpPr>
          <p:spPr>
            <a:xfrm>
              <a:off x="918997" y="1044578"/>
              <a:ext cx="1899336" cy="763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400" b="1" dirty="0">
                  <a:solidFill>
                    <a:srgbClr val="F4BB3A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24</a:t>
              </a:r>
              <a:endParaRPr sz="400" b="1" dirty="0">
                <a:solidFill>
                  <a:srgbClr val="F4BB3A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+ 2 colonne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/>
            </a:lvl1pPr>
            <a:lvl2pPr marL="914400" lvl="1" indent="-31750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/>
            </a:lvl1pPr>
            <a:lvl2pPr marL="914400" lvl="1" indent="-31750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6B530528-C894-3293-9DDB-491D5DCA8FA5}"/>
              </a:ext>
            </a:extLst>
          </p:cNvPr>
          <p:cNvCxnSpPr/>
          <p:nvPr userDrawn="1"/>
        </p:nvCxnSpPr>
        <p:spPr>
          <a:xfrm>
            <a:off x="-100" y="4663974"/>
            <a:ext cx="9144000" cy="0"/>
          </a:xfrm>
          <a:prstGeom prst="line">
            <a:avLst/>
          </a:prstGeom>
          <a:ln w="38100">
            <a:solidFill>
              <a:srgbClr val="006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Google Shape;83;p14">
            <a:extLst>
              <a:ext uri="{FF2B5EF4-FFF2-40B4-BE49-F238E27FC236}">
                <a16:creationId xmlns:a16="http://schemas.microsoft.com/office/drawing/2014/main" id="{9DADB8A5-CE87-FF34-FF51-2A07CD167917}"/>
              </a:ext>
            </a:extLst>
          </p:cNvPr>
          <p:cNvSpPr txBox="1"/>
          <p:nvPr userDrawn="1"/>
        </p:nvSpPr>
        <p:spPr>
          <a:xfrm>
            <a:off x="556422" y="4781625"/>
            <a:ext cx="3444078" cy="2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Congrès Lambda Mu 24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INSA Centre Val de Loire, Bourges </a:t>
            </a:r>
            <a:r>
              <a:rPr lang="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| 14 – 17 Oct. 2024</a:t>
            </a:r>
            <a:endParaRPr sz="1000" dirty="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6" name="Google Shape;122;p18">
            <a:extLst>
              <a:ext uri="{FF2B5EF4-FFF2-40B4-BE49-F238E27FC236}">
                <a16:creationId xmlns:a16="http://schemas.microsoft.com/office/drawing/2014/main" id="{0CED6E02-B5B5-E990-515E-FBF3096455E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67997" y="4752525"/>
            <a:ext cx="481237" cy="324000"/>
            <a:chOff x="358775" y="377825"/>
            <a:chExt cx="2459558" cy="1655933"/>
          </a:xfrm>
        </p:grpSpPr>
        <p:sp>
          <p:nvSpPr>
            <p:cNvPr id="7" name="Google Shape;123;p18">
              <a:extLst>
                <a:ext uri="{FF2B5EF4-FFF2-40B4-BE49-F238E27FC236}">
                  <a16:creationId xmlns:a16="http://schemas.microsoft.com/office/drawing/2014/main" id="{F18D5B55-0CEA-19FA-8717-93935109A5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8775" y="377825"/>
              <a:ext cx="1655934" cy="1655933"/>
            </a:xfrm>
            <a:custGeom>
              <a:avLst/>
              <a:gdLst/>
              <a:ahLst/>
              <a:cxnLst/>
              <a:rect l="l" t="t" r="r" b="b"/>
              <a:pathLst>
                <a:path w="1656000" h="1656000" extrusionOk="0">
                  <a:moveTo>
                    <a:pt x="1391932" y="224733"/>
                  </a:moveTo>
                  <a:lnTo>
                    <a:pt x="1413485" y="242516"/>
                  </a:lnTo>
                  <a:cubicBezTo>
                    <a:pt x="1563323" y="392354"/>
                    <a:pt x="1656000" y="599354"/>
                    <a:pt x="1656000" y="828000"/>
                  </a:cubicBezTo>
                  <a:cubicBezTo>
                    <a:pt x="1656000" y="1285292"/>
                    <a:pt x="1285292" y="1656000"/>
                    <a:pt x="828000" y="1656000"/>
                  </a:cubicBezTo>
                  <a:cubicBezTo>
                    <a:pt x="656516" y="1656000"/>
                    <a:pt x="497207" y="1603869"/>
                    <a:pt x="365057" y="1514591"/>
                  </a:cubicBezTo>
                  <a:lnTo>
                    <a:pt x="266964" y="1433656"/>
                  </a:lnTo>
                  <a:lnTo>
                    <a:pt x="383987" y="1434083"/>
                  </a:lnTo>
                  <a:cubicBezTo>
                    <a:pt x="427506" y="1208874"/>
                    <a:pt x="526783" y="1037468"/>
                    <a:pt x="617105" y="1029249"/>
                  </a:cubicBezTo>
                  <a:lnTo>
                    <a:pt x="797387" y="1406072"/>
                  </a:lnTo>
                  <a:lnTo>
                    <a:pt x="902851" y="1406516"/>
                  </a:lnTo>
                  <a:lnTo>
                    <a:pt x="1006311" y="750614"/>
                  </a:lnTo>
                  <a:cubicBezTo>
                    <a:pt x="1040797" y="758012"/>
                    <a:pt x="1072820" y="829520"/>
                    <a:pt x="1242790" y="750614"/>
                  </a:cubicBezTo>
                  <a:cubicBezTo>
                    <a:pt x="1301089" y="767875"/>
                    <a:pt x="1305194" y="824588"/>
                    <a:pt x="1417686" y="758012"/>
                  </a:cubicBezTo>
                  <a:cubicBezTo>
                    <a:pt x="1311441" y="746647"/>
                    <a:pt x="1308142" y="730742"/>
                    <a:pt x="1311763" y="706230"/>
                  </a:cubicBezTo>
                  <a:close/>
                  <a:moveTo>
                    <a:pt x="268833" y="220802"/>
                  </a:moveTo>
                  <a:lnTo>
                    <a:pt x="575228" y="930617"/>
                  </a:lnTo>
                  <a:cubicBezTo>
                    <a:pt x="336594" y="1043890"/>
                    <a:pt x="275492" y="1363047"/>
                    <a:pt x="264050" y="1424848"/>
                  </a:cubicBezTo>
                  <a:lnTo>
                    <a:pt x="263002" y="1430387"/>
                  </a:lnTo>
                  <a:lnTo>
                    <a:pt x="242516" y="1413485"/>
                  </a:lnTo>
                  <a:cubicBezTo>
                    <a:pt x="92677" y="1263646"/>
                    <a:pt x="0" y="1056646"/>
                    <a:pt x="0" y="828000"/>
                  </a:cubicBezTo>
                  <a:cubicBezTo>
                    <a:pt x="0" y="599354"/>
                    <a:pt x="92677" y="392354"/>
                    <a:pt x="242516" y="242516"/>
                  </a:cubicBezTo>
                  <a:close/>
                  <a:moveTo>
                    <a:pt x="828000" y="0"/>
                  </a:moveTo>
                  <a:cubicBezTo>
                    <a:pt x="999485" y="0"/>
                    <a:pt x="1158793" y="52131"/>
                    <a:pt x="1290943" y="141409"/>
                  </a:cubicBezTo>
                  <a:lnTo>
                    <a:pt x="1383774" y="218002"/>
                  </a:lnTo>
                  <a:lnTo>
                    <a:pt x="1274813" y="218002"/>
                  </a:lnTo>
                  <a:lnTo>
                    <a:pt x="1200913" y="617461"/>
                  </a:lnTo>
                  <a:cubicBezTo>
                    <a:pt x="1159215" y="702911"/>
                    <a:pt x="1027716" y="671241"/>
                    <a:pt x="1035871" y="600201"/>
                  </a:cubicBezTo>
                  <a:lnTo>
                    <a:pt x="1094990" y="220468"/>
                  </a:lnTo>
                  <a:lnTo>
                    <a:pt x="976751" y="220468"/>
                  </a:lnTo>
                  <a:lnTo>
                    <a:pt x="816634" y="1204321"/>
                  </a:lnTo>
                  <a:lnTo>
                    <a:pt x="380626" y="218002"/>
                  </a:lnTo>
                  <a:lnTo>
                    <a:pt x="273053" y="217319"/>
                  </a:lnTo>
                  <a:lnTo>
                    <a:pt x="365057" y="141409"/>
                  </a:lnTo>
                  <a:cubicBezTo>
                    <a:pt x="497207" y="52131"/>
                    <a:pt x="656516" y="0"/>
                    <a:pt x="828000" y="0"/>
                  </a:cubicBezTo>
                  <a:close/>
                </a:path>
              </a:pathLst>
            </a:custGeom>
            <a:solidFill>
              <a:srgbClr val="006A9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6A9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24;p18">
              <a:extLst>
                <a:ext uri="{FF2B5EF4-FFF2-40B4-BE49-F238E27FC236}">
                  <a16:creationId xmlns:a16="http://schemas.microsoft.com/office/drawing/2014/main" id="{4DE9B7C0-E7B7-0C86-F780-52028B04A081}"/>
                </a:ext>
              </a:extLst>
            </p:cNvPr>
            <p:cNvSpPr txBox="1"/>
            <p:nvPr/>
          </p:nvSpPr>
          <p:spPr>
            <a:xfrm>
              <a:off x="918997" y="1044578"/>
              <a:ext cx="1899336" cy="763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400" b="1" dirty="0">
                  <a:solidFill>
                    <a:srgbClr val="F4BB3A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24</a:t>
              </a:r>
              <a:endParaRPr sz="400" b="1" dirty="0">
                <a:solidFill>
                  <a:srgbClr val="F4BB3A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6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+ 1 colonne + 1 image">
  <p:cSld name="TITLE_AND_TWO_COLUMNS_2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>
            <a:spLocks noGrp="1"/>
          </p:cNvSpPr>
          <p:nvPr>
            <p:ph type="pic" idx="2"/>
          </p:nvPr>
        </p:nvSpPr>
        <p:spPr>
          <a:xfrm>
            <a:off x="4832550" y="1162125"/>
            <a:ext cx="3854400" cy="3416400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DADF9830-C5DB-D54C-91CA-0A2DA60402BC}"/>
              </a:ext>
            </a:extLst>
          </p:cNvPr>
          <p:cNvCxnSpPr/>
          <p:nvPr userDrawn="1"/>
        </p:nvCxnSpPr>
        <p:spPr>
          <a:xfrm>
            <a:off x="-100" y="4663974"/>
            <a:ext cx="9144000" cy="0"/>
          </a:xfrm>
          <a:prstGeom prst="line">
            <a:avLst/>
          </a:prstGeom>
          <a:ln w="38100">
            <a:solidFill>
              <a:srgbClr val="006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Google Shape;83;p14">
            <a:extLst>
              <a:ext uri="{FF2B5EF4-FFF2-40B4-BE49-F238E27FC236}">
                <a16:creationId xmlns:a16="http://schemas.microsoft.com/office/drawing/2014/main" id="{33F81834-E512-2555-81C0-6D21D2983CE0}"/>
              </a:ext>
            </a:extLst>
          </p:cNvPr>
          <p:cNvSpPr txBox="1"/>
          <p:nvPr userDrawn="1"/>
        </p:nvSpPr>
        <p:spPr>
          <a:xfrm>
            <a:off x="556422" y="4781625"/>
            <a:ext cx="3444078" cy="2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Congrès Lambda Mu 24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INSA Centre Val de Loire, Bourges </a:t>
            </a:r>
            <a:r>
              <a:rPr lang="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| 14 – 17 Oct. 2024</a:t>
            </a:r>
            <a:endParaRPr sz="1000" dirty="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6" name="Google Shape;122;p18">
            <a:extLst>
              <a:ext uri="{FF2B5EF4-FFF2-40B4-BE49-F238E27FC236}">
                <a16:creationId xmlns:a16="http://schemas.microsoft.com/office/drawing/2014/main" id="{27896797-1C22-85A7-2286-9FD5DB5991D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67997" y="4752525"/>
            <a:ext cx="481237" cy="324000"/>
            <a:chOff x="358775" y="377825"/>
            <a:chExt cx="2459558" cy="1655933"/>
          </a:xfrm>
        </p:grpSpPr>
        <p:sp>
          <p:nvSpPr>
            <p:cNvPr id="7" name="Google Shape;123;p18">
              <a:extLst>
                <a:ext uri="{FF2B5EF4-FFF2-40B4-BE49-F238E27FC236}">
                  <a16:creationId xmlns:a16="http://schemas.microsoft.com/office/drawing/2014/main" id="{90FC1531-2C06-6CBE-3225-F2FBAAF792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8775" y="377825"/>
              <a:ext cx="1655934" cy="1655933"/>
            </a:xfrm>
            <a:custGeom>
              <a:avLst/>
              <a:gdLst/>
              <a:ahLst/>
              <a:cxnLst/>
              <a:rect l="l" t="t" r="r" b="b"/>
              <a:pathLst>
                <a:path w="1656000" h="1656000" extrusionOk="0">
                  <a:moveTo>
                    <a:pt x="1391932" y="224733"/>
                  </a:moveTo>
                  <a:lnTo>
                    <a:pt x="1413485" y="242516"/>
                  </a:lnTo>
                  <a:cubicBezTo>
                    <a:pt x="1563323" y="392354"/>
                    <a:pt x="1656000" y="599354"/>
                    <a:pt x="1656000" y="828000"/>
                  </a:cubicBezTo>
                  <a:cubicBezTo>
                    <a:pt x="1656000" y="1285292"/>
                    <a:pt x="1285292" y="1656000"/>
                    <a:pt x="828000" y="1656000"/>
                  </a:cubicBezTo>
                  <a:cubicBezTo>
                    <a:pt x="656516" y="1656000"/>
                    <a:pt x="497207" y="1603869"/>
                    <a:pt x="365057" y="1514591"/>
                  </a:cubicBezTo>
                  <a:lnTo>
                    <a:pt x="266964" y="1433656"/>
                  </a:lnTo>
                  <a:lnTo>
                    <a:pt x="383987" y="1434083"/>
                  </a:lnTo>
                  <a:cubicBezTo>
                    <a:pt x="427506" y="1208874"/>
                    <a:pt x="526783" y="1037468"/>
                    <a:pt x="617105" y="1029249"/>
                  </a:cubicBezTo>
                  <a:lnTo>
                    <a:pt x="797387" y="1406072"/>
                  </a:lnTo>
                  <a:lnTo>
                    <a:pt x="902851" y="1406516"/>
                  </a:lnTo>
                  <a:lnTo>
                    <a:pt x="1006311" y="750614"/>
                  </a:lnTo>
                  <a:cubicBezTo>
                    <a:pt x="1040797" y="758012"/>
                    <a:pt x="1072820" y="829520"/>
                    <a:pt x="1242790" y="750614"/>
                  </a:cubicBezTo>
                  <a:cubicBezTo>
                    <a:pt x="1301089" y="767875"/>
                    <a:pt x="1305194" y="824588"/>
                    <a:pt x="1417686" y="758012"/>
                  </a:cubicBezTo>
                  <a:cubicBezTo>
                    <a:pt x="1311441" y="746647"/>
                    <a:pt x="1308142" y="730742"/>
                    <a:pt x="1311763" y="706230"/>
                  </a:cubicBezTo>
                  <a:close/>
                  <a:moveTo>
                    <a:pt x="268833" y="220802"/>
                  </a:moveTo>
                  <a:lnTo>
                    <a:pt x="575228" y="930617"/>
                  </a:lnTo>
                  <a:cubicBezTo>
                    <a:pt x="336594" y="1043890"/>
                    <a:pt x="275492" y="1363047"/>
                    <a:pt x="264050" y="1424848"/>
                  </a:cubicBezTo>
                  <a:lnTo>
                    <a:pt x="263002" y="1430387"/>
                  </a:lnTo>
                  <a:lnTo>
                    <a:pt x="242516" y="1413485"/>
                  </a:lnTo>
                  <a:cubicBezTo>
                    <a:pt x="92677" y="1263646"/>
                    <a:pt x="0" y="1056646"/>
                    <a:pt x="0" y="828000"/>
                  </a:cubicBezTo>
                  <a:cubicBezTo>
                    <a:pt x="0" y="599354"/>
                    <a:pt x="92677" y="392354"/>
                    <a:pt x="242516" y="242516"/>
                  </a:cubicBezTo>
                  <a:close/>
                  <a:moveTo>
                    <a:pt x="828000" y="0"/>
                  </a:moveTo>
                  <a:cubicBezTo>
                    <a:pt x="999485" y="0"/>
                    <a:pt x="1158793" y="52131"/>
                    <a:pt x="1290943" y="141409"/>
                  </a:cubicBezTo>
                  <a:lnTo>
                    <a:pt x="1383774" y="218002"/>
                  </a:lnTo>
                  <a:lnTo>
                    <a:pt x="1274813" y="218002"/>
                  </a:lnTo>
                  <a:lnTo>
                    <a:pt x="1200913" y="617461"/>
                  </a:lnTo>
                  <a:cubicBezTo>
                    <a:pt x="1159215" y="702911"/>
                    <a:pt x="1027716" y="671241"/>
                    <a:pt x="1035871" y="600201"/>
                  </a:cubicBezTo>
                  <a:lnTo>
                    <a:pt x="1094990" y="220468"/>
                  </a:lnTo>
                  <a:lnTo>
                    <a:pt x="976751" y="220468"/>
                  </a:lnTo>
                  <a:lnTo>
                    <a:pt x="816634" y="1204321"/>
                  </a:lnTo>
                  <a:lnTo>
                    <a:pt x="380626" y="218002"/>
                  </a:lnTo>
                  <a:lnTo>
                    <a:pt x="273053" y="217319"/>
                  </a:lnTo>
                  <a:lnTo>
                    <a:pt x="365057" y="141409"/>
                  </a:lnTo>
                  <a:cubicBezTo>
                    <a:pt x="497207" y="52131"/>
                    <a:pt x="656516" y="0"/>
                    <a:pt x="828000" y="0"/>
                  </a:cubicBezTo>
                  <a:close/>
                </a:path>
              </a:pathLst>
            </a:custGeom>
            <a:solidFill>
              <a:srgbClr val="006A9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6A9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24;p18">
              <a:extLst>
                <a:ext uri="{FF2B5EF4-FFF2-40B4-BE49-F238E27FC236}">
                  <a16:creationId xmlns:a16="http://schemas.microsoft.com/office/drawing/2014/main" id="{AEA7367D-EC60-A542-76BB-AF8866AA3FE4}"/>
                </a:ext>
              </a:extLst>
            </p:cNvPr>
            <p:cNvSpPr txBox="1"/>
            <p:nvPr/>
          </p:nvSpPr>
          <p:spPr>
            <a:xfrm>
              <a:off x="918997" y="1044578"/>
              <a:ext cx="1899336" cy="763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400" b="1" dirty="0">
                  <a:solidFill>
                    <a:srgbClr val="F4BB3A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24</a:t>
              </a:r>
              <a:endParaRPr sz="400" b="1" dirty="0">
                <a:solidFill>
                  <a:srgbClr val="F4BB3A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6">
          <p15:clr>
            <a:srgbClr val="FA7B17"/>
          </p15:clr>
        </p15:guide>
        <p15:guide id="2" pos="5571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+ 1 colonne">
  <p:cSld name="TITLE_AND_TWO_COLUMNS_1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375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34A71E93-13C5-65A7-BE9F-FC85289DE320}"/>
              </a:ext>
            </a:extLst>
          </p:cNvPr>
          <p:cNvCxnSpPr/>
          <p:nvPr userDrawn="1"/>
        </p:nvCxnSpPr>
        <p:spPr>
          <a:xfrm>
            <a:off x="-100" y="4663974"/>
            <a:ext cx="9144000" cy="0"/>
          </a:xfrm>
          <a:prstGeom prst="line">
            <a:avLst/>
          </a:prstGeom>
          <a:ln w="38100">
            <a:solidFill>
              <a:srgbClr val="006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Google Shape;83;p14">
            <a:extLst>
              <a:ext uri="{FF2B5EF4-FFF2-40B4-BE49-F238E27FC236}">
                <a16:creationId xmlns:a16="http://schemas.microsoft.com/office/drawing/2014/main" id="{BF2C7CB0-43D5-20A0-0F04-CA61689C07DA}"/>
              </a:ext>
            </a:extLst>
          </p:cNvPr>
          <p:cNvSpPr txBox="1"/>
          <p:nvPr userDrawn="1"/>
        </p:nvSpPr>
        <p:spPr>
          <a:xfrm>
            <a:off x="556422" y="4781625"/>
            <a:ext cx="3444078" cy="2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Congrès Lambda Mu 24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INSA Centre Val de Loire, Bourges </a:t>
            </a:r>
            <a:r>
              <a:rPr lang="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| 14 – 17 Oct. 2024</a:t>
            </a:r>
            <a:endParaRPr sz="1000" dirty="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6" name="Google Shape;122;p18">
            <a:extLst>
              <a:ext uri="{FF2B5EF4-FFF2-40B4-BE49-F238E27FC236}">
                <a16:creationId xmlns:a16="http://schemas.microsoft.com/office/drawing/2014/main" id="{742D32C5-F80E-223F-BEF6-71D6EC020CF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67997" y="4752525"/>
            <a:ext cx="481237" cy="324000"/>
            <a:chOff x="358775" y="377825"/>
            <a:chExt cx="2459558" cy="1655933"/>
          </a:xfrm>
        </p:grpSpPr>
        <p:sp>
          <p:nvSpPr>
            <p:cNvPr id="7" name="Google Shape;123;p18">
              <a:extLst>
                <a:ext uri="{FF2B5EF4-FFF2-40B4-BE49-F238E27FC236}">
                  <a16:creationId xmlns:a16="http://schemas.microsoft.com/office/drawing/2014/main" id="{6630983A-18D1-026A-5D8B-6F453A72BD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8775" y="377825"/>
              <a:ext cx="1655934" cy="1655933"/>
            </a:xfrm>
            <a:custGeom>
              <a:avLst/>
              <a:gdLst/>
              <a:ahLst/>
              <a:cxnLst/>
              <a:rect l="l" t="t" r="r" b="b"/>
              <a:pathLst>
                <a:path w="1656000" h="1656000" extrusionOk="0">
                  <a:moveTo>
                    <a:pt x="1391932" y="224733"/>
                  </a:moveTo>
                  <a:lnTo>
                    <a:pt x="1413485" y="242516"/>
                  </a:lnTo>
                  <a:cubicBezTo>
                    <a:pt x="1563323" y="392354"/>
                    <a:pt x="1656000" y="599354"/>
                    <a:pt x="1656000" y="828000"/>
                  </a:cubicBezTo>
                  <a:cubicBezTo>
                    <a:pt x="1656000" y="1285292"/>
                    <a:pt x="1285292" y="1656000"/>
                    <a:pt x="828000" y="1656000"/>
                  </a:cubicBezTo>
                  <a:cubicBezTo>
                    <a:pt x="656516" y="1656000"/>
                    <a:pt x="497207" y="1603869"/>
                    <a:pt x="365057" y="1514591"/>
                  </a:cubicBezTo>
                  <a:lnTo>
                    <a:pt x="266964" y="1433656"/>
                  </a:lnTo>
                  <a:lnTo>
                    <a:pt x="383987" y="1434083"/>
                  </a:lnTo>
                  <a:cubicBezTo>
                    <a:pt x="427506" y="1208874"/>
                    <a:pt x="526783" y="1037468"/>
                    <a:pt x="617105" y="1029249"/>
                  </a:cubicBezTo>
                  <a:lnTo>
                    <a:pt x="797387" y="1406072"/>
                  </a:lnTo>
                  <a:lnTo>
                    <a:pt x="902851" y="1406516"/>
                  </a:lnTo>
                  <a:lnTo>
                    <a:pt x="1006311" y="750614"/>
                  </a:lnTo>
                  <a:cubicBezTo>
                    <a:pt x="1040797" y="758012"/>
                    <a:pt x="1072820" y="829520"/>
                    <a:pt x="1242790" y="750614"/>
                  </a:cubicBezTo>
                  <a:cubicBezTo>
                    <a:pt x="1301089" y="767875"/>
                    <a:pt x="1305194" y="824588"/>
                    <a:pt x="1417686" y="758012"/>
                  </a:cubicBezTo>
                  <a:cubicBezTo>
                    <a:pt x="1311441" y="746647"/>
                    <a:pt x="1308142" y="730742"/>
                    <a:pt x="1311763" y="706230"/>
                  </a:cubicBezTo>
                  <a:close/>
                  <a:moveTo>
                    <a:pt x="268833" y="220802"/>
                  </a:moveTo>
                  <a:lnTo>
                    <a:pt x="575228" y="930617"/>
                  </a:lnTo>
                  <a:cubicBezTo>
                    <a:pt x="336594" y="1043890"/>
                    <a:pt x="275492" y="1363047"/>
                    <a:pt x="264050" y="1424848"/>
                  </a:cubicBezTo>
                  <a:lnTo>
                    <a:pt x="263002" y="1430387"/>
                  </a:lnTo>
                  <a:lnTo>
                    <a:pt x="242516" y="1413485"/>
                  </a:lnTo>
                  <a:cubicBezTo>
                    <a:pt x="92677" y="1263646"/>
                    <a:pt x="0" y="1056646"/>
                    <a:pt x="0" y="828000"/>
                  </a:cubicBezTo>
                  <a:cubicBezTo>
                    <a:pt x="0" y="599354"/>
                    <a:pt x="92677" y="392354"/>
                    <a:pt x="242516" y="242516"/>
                  </a:cubicBezTo>
                  <a:close/>
                  <a:moveTo>
                    <a:pt x="828000" y="0"/>
                  </a:moveTo>
                  <a:cubicBezTo>
                    <a:pt x="999485" y="0"/>
                    <a:pt x="1158793" y="52131"/>
                    <a:pt x="1290943" y="141409"/>
                  </a:cubicBezTo>
                  <a:lnTo>
                    <a:pt x="1383774" y="218002"/>
                  </a:lnTo>
                  <a:lnTo>
                    <a:pt x="1274813" y="218002"/>
                  </a:lnTo>
                  <a:lnTo>
                    <a:pt x="1200913" y="617461"/>
                  </a:lnTo>
                  <a:cubicBezTo>
                    <a:pt x="1159215" y="702911"/>
                    <a:pt x="1027716" y="671241"/>
                    <a:pt x="1035871" y="600201"/>
                  </a:cubicBezTo>
                  <a:lnTo>
                    <a:pt x="1094990" y="220468"/>
                  </a:lnTo>
                  <a:lnTo>
                    <a:pt x="976751" y="220468"/>
                  </a:lnTo>
                  <a:lnTo>
                    <a:pt x="816634" y="1204321"/>
                  </a:lnTo>
                  <a:lnTo>
                    <a:pt x="380626" y="218002"/>
                  </a:lnTo>
                  <a:lnTo>
                    <a:pt x="273053" y="217319"/>
                  </a:lnTo>
                  <a:lnTo>
                    <a:pt x="365057" y="141409"/>
                  </a:lnTo>
                  <a:cubicBezTo>
                    <a:pt x="497207" y="52131"/>
                    <a:pt x="656516" y="0"/>
                    <a:pt x="828000" y="0"/>
                  </a:cubicBezTo>
                  <a:close/>
                </a:path>
              </a:pathLst>
            </a:custGeom>
            <a:solidFill>
              <a:srgbClr val="006A9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6A9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24;p18">
              <a:extLst>
                <a:ext uri="{FF2B5EF4-FFF2-40B4-BE49-F238E27FC236}">
                  <a16:creationId xmlns:a16="http://schemas.microsoft.com/office/drawing/2014/main" id="{1F65868B-4C90-2C85-9306-E54949934590}"/>
                </a:ext>
              </a:extLst>
            </p:cNvPr>
            <p:cNvSpPr txBox="1"/>
            <p:nvPr/>
          </p:nvSpPr>
          <p:spPr>
            <a:xfrm>
              <a:off x="918997" y="1044578"/>
              <a:ext cx="1899336" cy="763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400" b="1" dirty="0">
                  <a:solidFill>
                    <a:srgbClr val="F4BB3A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24</a:t>
              </a:r>
              <a:endParaRPr sz="400" b="1" dirty="0">
                <a:solidFill>
                  <a:srgbClr val="F4BB3A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ierge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1AC8E7BF-1705-483E-DA87-325AF6000030}"/>
              </a:ext>
            </a:extLst>
          </p:cNvPr>
          <p:cNvCxnSpPr/>
          <p:nvPr userDrawn="1"/>
        </p:nvCxnSpPr>
        <p:spPr>
          <a:xfrm>
            <a:off x="-100" y="4663974"/>
            <a:ext cx="9144000" cy="0"/>
          </a:xfrm>
          <a:prstGeom prst="line">
            <a:avLst/>
          </a:prstGeom>
          <a:ln w="38100">
            <a:solidFill>
              <a:srgbClr val="006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Google Shape;83;p14">
            <a:extLst>
              <a:ext uri="{FF2B5EF4-FFF2-40B4-BE49-F238E27FC236}">
                <a16:creationId xmlns:a16="http://schemas.microsoft.com/office/drawing/2014/main" id="{A357D977-576D-4254-E0BD-9DC3479305BC}"/>
              </a:ext>
            </a:extLst>
          </p:cNvPr>
          <p:cNvSpPr txBox="1"/>
          <p:nvPr userDrawn="1"/>
        </p:nvSpPr>
        <p:spPr>
          <a:xfrm>
            <a:off x="556422" y="4781625"/>
            <a:ext cx="3444078" cy="2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Congrès Lambda Mu 24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INSA Centre Val de Loire, Bourges </a:t>
            </a:r>
            <a:r>
              <a:rPr lang="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| 14 – 17 Oct. 2024</a:t>
            </a:r>
            <a:endParaRPr sz="1000" dirty="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6" name="Google Shape;122;p18">
            <a:extLst>
              <a:ext uri="{FF2B5EF4-FFF2-40B4-BE49-F238E27FC236}">
                <a16:creationId xmlns:a16="http://schemas.microsoft.com/office/drawing/2014/main" id="{D229CA07-A62D-CECA-C0D9-7E4E146DF5E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67997" y="4752525"/>
            <a:ext cx="481237" cy="324000"/>
            <a:chOff x="358775" y="377825"/>
            <a:chExt cx="2459558" cy="1655933"/>
          </a:xfrm>
        </p:grpSpPr>
        <p:sp>
          <p:nvSpPr>
            <p:cNvPr id="7" name="Google Shape;123;p18">
              <a:extLst>
                <a:ext uri="{FF2B5EF4-FFF2-40B4-BE49-F238E27FC236}">
                  <a16:creationId xmlns:a16="http://schemas.microsoft.com/office/drawing/2014/main" id="{D3CB1D0C-1DEB-E32A-315B-A7B9EDF661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8775" y="377825"/>
              <a:ext cx="1655934" cy="1655933"/>
            </a:xfrm>
            <a:custGeom>
              <a:avLst/>
              <a:gdLst/>
              <a:ahLst/>
              <a:cxnLst/>
              <a:rect l="l" t="t" r="r" b="b"/>
              <a:pathLst>
                <a:path w="1656000" h="1656000" extrusionOk="0">
                  <a:moveTo>
                    <a:pt x="1391932" y="224733"/>
                  </a:moveTo>
                  <a:lnTo>
                    <a:pt x="1413485" y="242516"/>
                  </a:lnTo>
                  <a:cubicBezTo>
                    <a:pt x="1563323" y="392354"/>
                    <a:pt x="1656000" y="599354"/>
                    <a:pt x="1656000" y="828000"/>
                  </a:cubicBezTo>
                  <a:cubicBezTo>
                    <a:pt x="1656000" y="1285292"/>
                    <a:pt x="1285292" y="1656000"/>
                    <a:pt x="828000" y="1656000"/>
                  </a:cubicBezTo>
                  <a:cubicBezTo>
                    <a:pt x="656516" y="1656000"/>
                    <a:pt x="497207" y="1603869"/>
                    <a:pt x="365057" y="1514591"/>
                  </a:cubicBezTo>
                  <a:lnTo>
                    <a:pt x="266964" y="1433656"/>
                  </a:lnTo>
                  <a:lnTo>
                    <a:pt x="383987" y="1434083"/>
                  </a:lnTo>
                  <a:cubicBezTo>
                    <a:pt x="427506" y="1208874"/>
                    <a:pt x="526783" y="1037468"/>
                    <a:pt x="617105" y="1029249"/>
                  </a:cubicBezTo>
                  <a:lnTo>
                    <a:pt x="797387" y="1406072"/>
                  </a:lnTo>
                  <a:lnTo>
                    <a:pt x="902851" y="1406516"/>
                  </a:lnTo>
                  <a:lnTo>
                    <a:pt x="1006311" y="750614"/>
                  </a:lnTo>
                  <a:cubicBezTo>
                    <a:pt x="1040797" y="758012"/>
                    <a:pt x="1072820" y="829520"/>
                    <a:pt x="1242790" y="750614"/>
                  </a:cubicBezTo>
                  <a:cubicBezTo>
                    <a:pt x="1301089" y="767875"/>
                    <a:pt x="1305194" y="824588"/>
                    <a:pt x="1417686" y="758012"/>
                  </a:cubicBezTo>
                  <a:cubicBezTo>
                    <a:pt x="1311441" y="746647"/>
                    <a:pt x="1308142" y="730742"/>
                    <a:pt x="1311763" y="706230"/>
                  </a:cubicBezTo>
                  <a:close/>
                  <a:moveTo>
                    <a:pt x="268833" y="220802"/>
                  </a:moveTo>
                  <a:lnTo>
                    <a:pt x="575228" y="930617"/>
                  </a:lnTo>
                  <a:cubicBezTo>
                    <a:pt x="336594" y="1043890"/>
                    <a:pt x="275492" y="1363047"/>
                    <a:pt x="264050" y="1424848"/>
                  </a:cubicBezTo>
                  <a:lnTo>
                    <a:pt x="263002" y="1430387"/>
                  </a:lnTo>
                  <a:lnTo>
                    <a:pt x="242516" y="1413485"/>
                  </a:lnTo>
                  <a:cubicBezTo>
                    <a:pt x="92677" y="1263646"/>
                    <a:pt x="0" y="1056646"/>
                    <a:pt x="0" y="828000"/>
                  </a:cubicBezTo>
                  <a:cubicBezTo>
                    <a:pt x="0" y="599354"/>
                    <a:pt x="92677" y="392354"/>
                    <a:pt x="242516" y="242516"/>
                  </a:cubicBezTo>
                  <a:close/>
                  <a:moveTo>
                    <a:pt x="828000" y="0"/>
                  </a:moveTo>
                  <a:cubicBezTo>
                    <a:pt x="999485" y="0"/>
                    <a:pt x="1158793" y="52131"/>
                    <a:pt x="1290943" y="141409"/>
                  </a:cubicBezTo>
                  <a:lnTo>
                    <a:pt x="1383774" y="218002"/>
                  </a:lnTo>
                  <a:lnTo>
                    <a:pt x="1274813" y="218002"/>
                  </a:lnTo>
                  <a:lnTo>
                    <a:pt x="1200913" y="617461"/>
                  </a:lnTo>
                  <a:cubicBezTo>
                    <a:pt x="1159215" y="702911"/>
                    <a:pt x="1027716" y="671241"/>
                    <a:pt x="1035871" y="600201"/>
                  </a:cubicBezTo>
                  <a:lnTo>
                    <a:pt x="1094990" y="220468"/>
                  </a:lnTo>
                  <a:lnTo>
                    <a:pt x="976751" y="220468"/>
                  </a:lnTo>
                  <a:lnTo>
                    <a:pt x="816634" y="1204321"/>
                  </a:lnTo>
                  <a:lnTo>
                    <a:pt x="380626" y="218002"/>
                  </a:lnTo>
                  <a:lnTo>
                    <a:pt x="273053" y="217319"/>
                  </a:lnTo>
                  <a:lnTo>
                    <a:pt x="365057" y="141409"/>
                  </a:lnTo>
                  <a:cubicBezTo>
                    <a:pt x="497207" y="52131"/>
                    <a:pt x="656516" y="0"/>
                    <a:pt x="828000" y="0"/>
                  </a:cubicBezTo>
                  <a:close/>
                </a:path>
              </a:pathLst>
            </a:custGeom>
            <a:solidFill>
              <a:srgbClr val="006A9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6A9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24;p18">
              <a:extLst>
                <a:ext uri="{FF2B5EF4-FFF2-40B4-BE49-F238E27FC236}">
                  <a16:creationId xmlns:a16="http://schemas.microsoft.com/office/drawing/2014/main" id="{877D5ECD-AD87-D979-CD4A-FB0E6FD4102B}"/>
                </a:ext>
              </a:extLst>
            </p:cNvPr>
            <p:cNvSpPr txBox="1"/>
            <p:nvPr/>
          </p:nvSpPr>
          <p:spPr>
            <a:xfrm>
              <a:off x="918997" y="1044578"/>
              <a:ext cx="1899336" cy="763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400" b="1" dirty="0">
                  <a:solidFill>
                    <a:srgbClr val="F4BB3A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24</a:t>
              </a:r>
              <a:endParaRPr sz="400" b="1" dirty="0">
                <a:solidFill>
                  <a:srgbClr val="F4BB3A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petit Gauche">
  <p:cSld name="ONE_COLUM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311700" y="1152000"/>
            <a:ext cx="2808000" cy="340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1400"/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4" name="Google Shape;54;p9"/>
          <p:cNvSpPr>
            <a:spLocks noGrp="1"/>
          </p:cNvSpPr>
          <p:nvPr>
            <p:ph type="pic" idx="2"/>
          </p:nvPr>
        </p:nvSpPr>
        <p:spPr>
          <a:xfrm>
            <a:off x="3509810" y="1152000"/>
            <a:ext cx="5177100" cy="34164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0A4300EC-9C71-3135-8EB2-84104E733443}"/>
              </a:ext>
            </a:extLst>
          </p:cNvPr>
          <p:cNvCxnSpPr/>
          <p:nvPr userDrawn="1"/>
        </p:nvCxnSpPr>
        <p:spPr>
          <a:xfrm>
            <a:off x="-100" y="4663974"/>
            <a:ext cx="9144000" cy="0"/>
          </a:xfrm>
          <a:prstGeom prst="line">
            <a:avLst/>
          </a:prstGeom>
          <a:ln w="38100">
            <a:solidFill>
              <a:srgbClr val="006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Google Shape;83;p14">
            <a:extLst>
              <a:ext uri="{FF2B5EF4-FFF2-40B4-BE49-F238E27FC236}">
                <a16:creationId xmlns:a16="http://schemas.microsoft.com/office/drawing/2014/main" id="{A0191592-A7CB-D240-28E6-00D4F49CF3F4}"/>
              </a:ext>
            </a:extLst>
          </p:cNvPr>
          <p:cNvSpPr txBox="1"/>
          <p:nvPr userDrawn="1"/>
        </p:nvSpPr>
        <p:spPr>
          <a:xfrm>
            <a:off x="556422" y="4781625"/>
            <a:ext cx="3444078" cy="2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Congrès Lambda Mu 24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INSA Centre Val de Loire, Bourges </a:t>
            </a:r>
            <a:r>
              <a:rPr lang="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| 14 – 17 Oct. 2024</a:t>
            </a:r>
            <a:endParaRPr sz="1000" dirty="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6" name="Google Shape;122;p18">
            <a:extLst>
              <a:ext uri="{FF2B5EF4-FFF2-40B4-BE49-F238E27FC236}">
                <a16:creationId xmlns:a16="http://schemas.microsoft.com/office/drawing/2014/main" id="{7FAAE2BD-554A-A9E9-DEBE-75E9ED8BCB6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67997" y="4752525"/>
            <a:ext cx="481237" cy="324000"/>
            <a:chOff x="358775" y="377825"/>
            <a:chExt cx="2459558" cy="1655933"/>
          </a:xfrm>
        </p:grpSpPr>
        <p:sp>
          <p:nvSpPr>
            <p:cNvPr id="7" name="Google Shape;123;p18">
              <a:extLst>
                <a:ext uri="{FF2B5EF4-FFF2-40B4-BE49-F238E27FC236}">
                  <a16:creationId xmlns:a16="http://schemas.microsoft.com/office/drawing/2014/main" id="{B54A7B15-57F7-FCD2-0484-D189DDAFFA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8775" y="377825"/>
              <a:ext cx="1655934" cy="1655933"/>
            </a:xfrm>
            <a:custGeom>
              <a:avLst/>
              <a:gdLst/>
              <a:ahLst/>
              <a:cxnLst/>
              <a:rect l="l" t="t" r="r" b="b"/>
              <a:pathLst>
                <a:path w="1656000" h="1656000" extrusionOk="0">
                  <a:moveTo>
                    <a:pt x="1391932" y="224733"/>
                  </a:moveTo>
                  <a:lnTo>
                    <a:pt x="1413485" y="242516"/>
                  </a:lnTo>
                  <a:cubicBezTo>
                    <a:pt x="1563323" y="392354"/>
                    <a:pt x="1656000" y="599354"/>
                    <a:pt x="1656000" y="828000"/>
                  </a:cubicBezTo>
                  <a:cubicBezTo>
                    <a:pt x="1656000" y="1285292"/>
                    <a:pt x="1285292" y="1656000"/>
                    <a:pt x="828000" y="1656000"/>
                  </a:cubicBezTo>
                  <a:cubicBezTo>
                    <a:pt x="656516" y="1656000"/>
                    <a:pt x="497207" y="1603869"/>
                    <a:pt x="365057" y="1514591"/>
                  </a:cubicBezTo>
                  <a:lnTo>
                    <a:pt x="266964" y="1433656"/>
                  </a:lnTo>
                  <a:lnTo>
                    <a:pt x="383987" y="1434083"/>
                  </a:lnTo>
                  <a:cubicBezTo>
                    <a:pt x="427506" y="1208874"/>
                    <a:pt x="526783" y="1037468"/>
                    <a:pt x="617105" y="1029249"/>
                  </a:cubicBezTo>
                  <a:lnTo>
                    <a:pt x="797387" y="1406072"/>
                  </a:lnTo>
                  <a:lnTo>
                    <a:pt x="902851" y="1406516"/>
                  </a:lnTo>
                  <a:lnTo>
                    <a:pt x="1006311" y="750614"/>
                  </a:lnTo>
                  <a:cubicBezTo>
                    <a:pt x="1040797" y="758012"/>
                    <a:pt x="1072820" y="829520"/>
                    <a:pt x="1242790" y="750614"/>
                  </a:cubicBezTo>
                  <a:cubicBezTo>
                    <a:pt x="1301089" y="767875"/>
                    <a:pt x="1305194" y="824588"/>
                    <a:pt x="1417686" y="758012"/>
                  </a:cubicBezTo>
                  <a:cubicBezTo>
                    <a:pt x="1311441" y="746647"/>
                    <a:pt x="1308142" y="730742"/>
                    <a:pt x="1311763" y="706230"/>
                  </a:cubicBezTo>
                  <a:close/>
                  <a:moveTo>
                    <a:pt x="268833" y="220802"/>
                  </a:moveTo>
                  <a:lnTo>
                    <a:pt x="575228" y="930617"/>
                  </a:lnTo>
                  <a:cubicBezTo>
                    <a:pt x="336594" y="1043890"/>
                    <a:pt x="275492" y="1363047"/>
                    <a:pt x="264050" y="1424848"/>
                  </a:cubicBezTo>
                  <a:lnTo>
                    <a:pt x="263002" y="1430387"/>
                  </a:lnTo>
                  <a:lnTo>
                    <a:pt x="242516" y="1413485"/>
                  </a:lnTo>
                  <a:cubicBezTo>
                    <a:pt x="92677" y="1263646"/>
                    <a:pt x="0" y="1056646"/>
                    <a:pt x="0" y="828000"/>
                  </a:cubicBezTo>
                  <a:cubicBezTo>
                    <a:pt x="0" y="599354"/>
                    <a:pt x="92677" y="392354"/>
                    <a:pt x="242516" y="242516"/>
                  </a:cubicBezTo>
                  <a:close/>
                  <a:moveTo>
                    <a:pt x="828000" y="0"/>
                  </a:moveTo>
                  <a:cubicBezTo>
                    <a:pt x="999485" y="0"/>
                    <a:pt x="1158793" y="52131"/>
                    <a:pt x="1290943" y="141409"/>
                  </a:cubicBezTo>
                  <a:lnTo>
                    <a:pt x="1383774" y="218002"/>
                  </a:lnTo>
                  <a:lnTo>
                    <a:pt x="1274813" y="218002"/>
                  </a:lnTo>
                  <a:lnTo>
                    <a:pt x="1200913" y="617461"/>
                  </a:lnTo>
                  <a:cubicBezTo>
                    <a:pt x="1159215" y="702911"/>
                    <a:pt x="1027716" y="671241"/>
                    <a:pt x="1035871" y="600201"/>
                  </a:cubicBezTo>
                  <a:lnTo>
                    <a:pt x="1094990" y="220468"/>
                  </a:lnTo>
                  <a:lnTo>
                    <a:pt x="976751" y="220468"/>
                  </a:lnTo>
                  <a:lnTo>
                    <a:pt x="816634" y="1204321"/>
                  </a:lnTo>
                  <a:lnTo>
                    <a:pt x="380626" y="218002"/>
                  </a:lnTo>
                  <a:lnTo>
                    <a:pt x="273053" y="217319"/>
                  </a:lnTo>
                  <a:lnTo>
                    <a:pt x="365057" y="141409"/>
                  </a:lnTo>
                  <a:cubicBezTo>
                    <a:pt x="497207" y="52131"/>
                    <a:pt x="656516" y="0"/>
                    <a:pt x="828000" y="0"/>
                  </a:cubicBezTo>
                  <a:close/>
                </a:path>
              </a:pathLst>
            </a:custGeom>
            <a:solidFill>
              <a:srgbClr val="006A9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6A9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24;p18">
              <a:extLst>
                <a:ext uri="{FF2B5EF4-FFF2-40B4-BE49-F238E27FC236}">
                  <a16:creationId xmlns:a16="http://schemas.microsoft.com/office/drawing/2014/main" id="{56E25D80-7872-DC00-2F5E-F7C2CD01C3AC}"/>
                </a:ext>
              </a:extLst>
            </p:cNvPr>
            <p:cNvSpPr txBox="1"/>
            <p:nvPr/>
          </p:nvSpPr>
          <p:spPr>
            <a:xfrm>
              <a:off x="918997" y="1044578"/>
              <a:ext cx="1899336" cy="763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400" b="1" dirty="0">
                  <a:solidFill>
                    <a:srgbClr val="F4BB3A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24</a:t>
              </a:r>
              <a:endParaRPr sz="400" b="1" dirty="0">
                <a:solidFill>
                  <a:srgbClr val="F4BB3A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Principal Gauche">
  <p:cSld name="MAIN_POI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FFE7E1E6-8D24-65D7-5483-8917A46E9460}"/>
              </a:ext>
            </a:extLst>
          </p:cNvPr>
          <p:cNvCxnSpPr/>
          <p:nvPr userDrawn="1"/>
        </p:nvCxnSpPr>
        <p:spPr>
          <a:xfrm>
            <a:off x="-100" y="4663974"/>
            <a:ext cx="9144000" cy="0"/>
          </a:xfrm>
          <a:prstGeom prst="line">
            <a:avLst/>
          </a:prstGeom>
          <a:ln w="38100">
            <a:solidFill>
              <a:srgbClr val="006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Google Shape;83;p14">
            <a:extLst>
              <a:ext uri="{FF2B5EF4-FFF2-40B4-BE49-F238E27FC236}">
                <a16:creationId xmlns:a16="http://schemas.microsoft.com/office/drawing/2014/main" id="{3F553F41-C2EB-E72A-47C8-FB3A880DDB4A}"/>
              </a:ext>
            </a:extLst>
          </p:cNvPr>
          <p:cNvSpPr txBox="1"/>
          <p:nvPr userDrawn="1"/>
        </p:nvSpPr>
        <p:spPr>
          <a:xfrm>
            <a:off x="556422" y="4781625"/>
            <a:ext cx="3444078" cy="2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Congrès Lambda Mu 24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INSA Centre Val de Loire, Bourges </a:t>
            </a:r>
            <a:r>
              <a:rPr lang="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| 14 – 17 Oct. 2024</a:t>
            </a:r>
            <a:endParaRPr sz="1000" dirty="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6" name="Google Shape;122;p18">
            <a:extLst>
              <a:ext uri="{FF2B5EF4-FFF2-40B4-BE49-F238E27FC236}">
                <a16:creationId xmlns:a16="http://schemas.microsoft.com/office/drawing/2014/main" id="{61D72523-6131-24D0-5572-71AA8E5569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67997" y="4752525"/>
            <a:ext cx="481237" cy="324000"/>
            <a:chOff x="358775" y="377825"/>
            <a:chExt cx="2459558" cy="1655933"/>
          </a:xfrm>
        </p:grpSpPr>
        <p:sp>
          <p:nvSpPr>
            <p:cNvPr id="7" name="Google Shape;123;p18">
              <a:extLst>
                <a:ext uri="{FF2B5EF4-FFF2-40B4-BE49-F238E27FC236}">
                  <a16:creationId xmlns:a16="http://schemas.microsoft.com/office/drawing/2014/main" id="{A545964D-D7A1-C6DA-AC38-355991A480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8775" y="377825"/>
              <a:ext cx="1655934" cy="1655933"/>
            </a:xfrm>
            <a:custGeom>
              <a:avLst/>
              <a:gdLst/>
              <a:ahLst/>
              <a:cxnLst/>
              <a:rect l="l" t="t" r="r" b="b"/>
              <a:pathLst>
                <a:path w="1656000" h="1656000" extrusionOk="0">
                  <a:moveTo>
                    <a:pt x="1391932" y="224733"/>
                  </a:moveTo>
                  <a:lnTo>
                    <a:pt x="1413485" y="242516"/>
                  </a:lnTo>
                  <a:cubicBezTo>
                    <a:pt x="1563323" y="392354"/>
                    <a:pt x="1656000" y="599354"/>
                    <a:pt x="1656000" y="828000"/>
                  </a:cubicBezTo>
                  <a:cubicBezTo>
                    <a:pt x="1656000" y="1285292"/>
                    <a:pt x="1285292" y="1656000"/>
                    <a:pt x="828000" y="1656000"/>
                  </a:cubicBezTo>
                  <a:cubicBezTo>
                    <a:pt x="656516" y="1656000"/>
                    <a:pt x="497207" y="1603869"/>
                    <a:pt x="365057" y="1514591"/>
                  </a:cubicBezTo>
                  <a:lnTo>
                    <a:pt x="266964" y="1433656"/>
                  </a:lnTo>
                  <a:lnTo>
                    <a:pt x="383987" y="1434083"/>
                  </a:lnTo>
                  <a:cubicBezTo>
                    <a:pt x="427506" y="1208874"/>
                    <a:pt x="526783" y="1037468"/>
                    <a:pt x="617105" y="1029249"/>
                  </a:cubicBezTo>
                  <a:lnTo>
                    <a:pt x="797387" y="1406072"/>
                  </a:lnTo>
                  <a:lnTo>
                    <a:pt x="902851" y="1406516"/>
                  </a:lnTo>
                  <a:lnTo>
                    <a:pt x="1006311" y="750614"/>
                  </a:lnTo>
                  <a:cubicBezTo>
                    <a:pt x="1040797" y="758012"/>
                    <a:pt x="1072820" y="829520"/>
                    <a:pt x="1242790" y="750614"/>
                  </a:cubicBezTo>
                  <a:cubicBezTo>
                    <a:pt x="1301089" y="767875"/>
                    <a:pt x="1305194" y="824588"/>
                    <a:pt x="1417686" y="758012"/>
                  </a:cubicBezTo>
                  <a:cubicBezTo>
                    <a:pt x="1311441" y="746647"/>
                    <a:pt x="1308142" y="730742"/>
                    <a:pt x="1311763" y="706230"/>
                  </a:cubicBezTo>
                  <a:close/>
                  <a:moveTo>
                    <a:pt x="268833" y="220802"/>
                  </a:moveTo>
                  <a:lnTo>
                    <a:pt x="575228" y="930617"/>
                  </a:lnTo>
                  <a:cubicBezTo>
                    <a:pt x="336594" y="1043890"/>
                    <a:pt x="275492" y="1363047"/>
                    <a:pt x="264050" y="1424848"/>
                  </a:cubicBezTo>
                  <a:lnTo>
                    <a:pt x="263002" y="1430387"/>
                  </a:lnTo>
                  <a:lnTo>
                    <a:pt x="242516" y="1413485"/>
                  </a:lnTo>
                  <a:cubicBezTo>
                    <a:pt x="92677" y="1263646"/>
                    <a:pt x="0" y="1056646"/>
                    <a:pt x="0" y="828000"/>
                  </a:cubicBezTo>
                  <a:cubicBezTo>
                    <a:pt x="0" y="599354"/>
                    <a:pt x="92677" y="392354"/>
                    <a:pt x="242516" y="242516"/>
                  </a:cubicBezTo>
                  <a:close/>
                  <a:moveTo>
                    <a:pt x="828000" y="0"/>
                  </a:moveTo>
                  <a:cubicBezTo>
                    <a:pt x="999485" y="0"/>
                    <a:pt x="1158793" y="52131"/>
                    <a:pt x="1290943" y="141409"/>
                  </a:cubicBezTo>
                  <a:lnTo>
                    <a:pt x="1383774" y="218002"/>
                  </a:lnTo>
                  <a:lnTo>
                    <a:pt x="1274813" y="218002"/>
                  </a:lnTo>
                  <a:lnTo>
                    <a:pt x="1200913" y="617461"/>
                  </a:lnTo>
                  <a:cubicBezTo>
                    <a:pt x="1159215" y="702911"/>
                    <a:pt x="1027716" y="671241"/>
                    <a:pt x="1035871" y="600201"/>
                  </a:cubicBezTo>
                  <a:lnTo>
                    <a:pt x="1094990" y="220468"/>
                  </a:lnTo>
                  <a:lnTo>
                    <a:pt x="976751" y="220468"/>
                  </a:lnTo>
                  <a:lnTo>
                    <a:pt x="816634" y="1204321"/>
                  </a:lnTo>
                  <a:lnTo>
                    <a:pt x="380626" y="218002"/>
                  </a:lnTo>
                  <a:lnTo>
                    <a:pt x="273053" y="217319"/>
                  </a:lnTo>
                  <a:lnTo>
                    <a:pt x="365057" y="141409"/>
                  </a:lnTo>
                  <a:cubicBezTo>
                    <a:pt x="497207" y="52131"/>
                    <a:pt x="656516" y="0"/>
                    <a:pt x="828000" y="0"/>
                  </a:cubicBezTo>
                  <a:close/>
                </a:path>
              </a:pathLst>
            </a:custGeom>
            <a:solidFill>
              <a:srgbClr val="006A9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6A9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24;p18">
              <a:extLst>
                <a:ext uri="{FF2B5EF4-FFF2-40B4-BE49-F238E27FC236}">
                  <a16:creationId xmlns:a16="http://schemas.microsoft.com/office/drawing/2014/main" id="{18C130E4-A9BE-96A7-4BCA-9ECBF9F92718}"/>
                </a:ext>
              </a:extLst>
            </p:cNvPr>
            <p:cNvSpPr txBox="1"/>
            <p:nvPr/>
          </p:nvSpPr>
          <p:spPr>
            <a:xfrm>
              <a:off x="918997" y="1044578"/>
              <a:ext cx="1899336" cy="763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400" b="1" dirty="0">
                  <a:solidFill>
                    <a:srgbClr val="F4BB3A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24</a:t>
              </a:r>
              <a:endParaRPr sz="400" b="1" dirty="0">
                <a:solidFill>
                  <a:srgbClr val="F4BB3A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B412A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sp>
        <p:nvSpPr>
          <p:cNvPr id="5" name="Google Shape;87;p15">
            <a:extLst>
              <a:ext uri="{FF2B5EF4-FFF2-40B4-BE49-F238E27FC236}">
                <a16:creationId xmlns:a16="http://schemas.microsoft.com/office/drawing/2014/main" id="{04ABD876-C566-F1B0-6735-78D50BAC476C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8543900" y="4781625"/>
            <a:ext cx="600000" cy="265800"/>
          </a:xfrm>
          <a:prstGeom prst="rect">
            <a:avLst/>
          </a:prstGeom>
        </p:spPr>
        <p:txBody>
          <a:bodyPr spcFirstLastPara="1" wrap="square" lIns="91425" tIns="91425" rIns="126000" bIns="91425" anchor="ctr" anchorCtr="0">
            <a:noAutofit/>
          </a:bodyPr>
          <a:lstStyle>
            <a:lvl1pPr lvl="0" rtl="0">
              <a:buNone/>
              <a:defRPr b="1">
                <a:solidFill>
                  <a:schemeClr val="accent3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chemeClr val="accent5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EA4335"/>
          </p15:clr>
        </p15:guide>
        <p15:guide id="2" pos="5472">
          <p15:clr>
            <a:srgbClr val="EA4335"/>
          </p15:clr>
        </p15:guide>
        <p15:guide id="3" orient="horz" pos="259">
          <p15:clr>
            <a:srgbClr val="EA4335"/>
          </p15:clr>
        </p15:guide>
        <p15:guide id="4" orient="horz" pos="29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319150" y="1264725"/>
            <a:ext cx="3598500" cy="15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TITLE / TITRE</a:t>
            </a:r>
            <a:endParaRPr dirty="0"/>
          </a:p>
        </p:txBody>
      </p:sp>
      <p:sp>
        <p:nvSpPr>
          <p:cNvPr id="131" name="Google Shape;131;p19"/>
          <p:cNvSpPr txBox="1">
            <a:spLocks noGrp="1"/>
          </p:cNvSpPr>
          <p:nvPr>
            <p:ph type="subTitle" idx="1"/>
          </p:nvPr>
        </p:nvSpPr>
        <p:spPr>
          <a:xfrm>
            <a:off x="271275" y="3087875"/>
            <a:ext cx="3087900" cy="8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fr" dirty="0"/>
              <a:t>Auteurs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TITLE – TITRE </a:t>
            </a:r>
            <a:endParaRPr dirty="0"/>
          </a:p>
        </p:txBody>
      </p:sp>
      <p:sp>
        <p:nvSpPr>
          <p:cNvPr id="137" name="Google Shape;137;p20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fr" dirty="0"/>
              <a:t>Family Names of the authors - Noms de famille des auteurs </a:t>
            </a:r>
            <a:endParaRPr dirty="0"/>
          </a:p>
        </p:txBody>
      </p:sp>
      <p:sp>
        <p:nvSpPr>
          <p:cNvPr id="138" name="Google Shape;138;p20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 err="1"/>
              <a:t>Presenting</a:t>
            </a:r>
            <a:r>
              <a:rPr lang="fr" dirty="0"/>
              <a:t> </a:t>
            </a:r>
            <a:r>
              <a:rPr lang="fr" dirty="0" err="1"/>
              <a:t>Author</a:t>
            </a:r>
            <a:r>
              <a:rPr lang="fr" dirty="0"/>
              <a:t>, 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" dirty="0"/>
              <a:t>Affiliation, 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fr" dirty="0"/>
              <a:t>E-mail</a:t>
            </a:r>
            <a:endParaRPr dirty="0"/>
          </a:p>
        </p:txBody>
      </p:sp>
      <p:sp>
        <p:nvSpPr>
          <p:cNvPr id="6" name="Google Shape;146;p21">
            <a:extLst>
              <a:ext uri="{FF2B5EF4-FFF2-40B4-BE49-F238E27FC236}">
                <a16:creationId xmlns:a16="http://schemas.microsoft.com/office/drawing/2014/main" id="{60B8DC80-A3E3-E45D-8D72-D5FF617B3140}"/>
              </a:ext>
            </a:extLst>
          </p:cNvPr>
          <p:cNvSpPr txBox="1">
            <a:spLocks/>
          </p:cNvSpPr>
          <p:nvPr/>
        </p:nvSpPr>
        <p:spPr>
          <a:xfrm>
            <a:off x="8543900" y="4781624"/>
            <a:ext cx="600000" cy="265800"/>
          </a:xfrm>
          <a:prstGeom prst="rect">
            <a:avLst/>
          </a:prstGeom>
        </p:spPr>
        <p:txBody>
          <a:bodyPr spcFirstLastPara="1" wrap="square" lIns="91425" tIns="91425" rIns="12600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chemeClr val="accent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fr" smtClean="0"/>
              <a:pPr algn="r"/>
              <a:t>2</a:t>
            </a:fld>
            <a:endParaRPr lang="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1CE2CB7-AB0E-1EC2-11F2-AD802364B7FF}"/>
              </a:ext>
            </a:extLst>
          </p:cNvPr>
          <p:cNvSpPr txBox="1"/>
          <p:nvPr/>
        </p:nvSpPr>
        <p:spPr>
          <a:xfrm>
            <a:off x="7070519" y="4760636"/>
            <a:ext cx="177338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b="1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VOTRE LOGO ICI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51;p22">
            <a:extLst>
              <a:ext uri="{FF2B5EF4-FFF2-40B4-BE49-F238E27FC236}">
                <a16:creationId xmlns:a16="http://schemas.microsoft.com/office/drawing/2014/main" id="{72453E9A-EB15-12C4-3801-AC3B6D1BDF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Paragraph / Paragraphe</a:t>
            </a:r>
            <a:endParaRPr dirty="0"/>
          </a:p>
        </p:txBody>
      </p:sp>
      <p:sp>
        <p:nvSpPr>
          <p:cNvPr id="6" name="Google Shape;152;p22">
            <a:extLst>
              <a:ext uri="{FF2B5EF4-FFF2-40B4-BE49-F238E27FC236}">
                <a16:creationId xmlns:a16="http://schemas.microsoft.com/office/drawing/2014/main" id="{0E209754-B502-2449-BF42-7C6FF44EF8F3}"/>
              </a:ext>
            </a:extLst>
          </p:cNvPr>
          <p:cNvSpPr txBox="1">
            <a:spLocks/>
          </p:cNvSpPr>
          <p:nvPr/>
        </p:nvSpPr>
        <p:spPr>
          <a:xfrm>
            <a:off x="311700" y="1152475"/>
            <a:ext cx="8375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42900">
              <a:buSzPts val="1800"/>
              <a:buFont typeface="Roboto"/>
              <a:buChar char="●"/>
            </a:pPr>
            <a:r>
              <a:rPr lang="fr-FR" dirty="0" err="1">
                <a:latin typeface="Roboto"/>
                <a:ea typeface="Roboto"/>
                <a:cs typeface="Roboto"/>
                <a:sym typeface="Roboto"/>
              </a:rPr>
              <a:t>Text</a:t>
            </a:r>
            <a:r>
              <a:rPr lang="fr-FR" dirty="0">
                <a:latin typeface="Roboto"/>
                <a:ea typeface="Roboto"/>
                <a:cs typeface="Roboto"/>
                <a:sym typeface="Roboto"/>
              </a:rPr>
              <a:t> / Texte</a:t>
            </a:r>
          </a:p>
        </p:txBody>
      </p:sp>
      <p:sp>
        <p:nvSpPr>
          <p:cNvPr id="8" name="Google Shape;146;p21">
            <a:extLst>
              <a:ext uri="{FF2B5EF4-FFF2-40B4-BE49-F238E27FC236}">
                <a16:creationId xmlns:a16="http://schemas.microsoft.com/office/drawing/2014/main" id="{F5939616-A481-228D-6585-7EFE5BCCB6AF}"/>
              </a:ext>
            </a:extLst>
          </p:cNvPr>
          <p:cNvSpPr txBox="1">
            <a:spLocks/>
          </p:cNvSpPr>
          <p:nvPr/>
        </p:nvSpPr>
        <p:spPr>
          <a:xfrm>
            <a:off x="8543900" y="4781624"/>
            <a:ext cx="600000" cy="265800"/>
          </a:xfrm>
          <a:prstGeom prst="rect">
            <a:avLst/>
          </a:prstGeom>
        </p:spPr>
        <p:txBody>
          <a:bodyPr spcFirstLastPara="1" wrap="square" lIns="91425" tIns="91425" rIns="12600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chemeClr val="accent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fr" smtClean="0"/>
              <a:pPr algn="r"/>
              <a:t>3</a:t>
            </a:fld>
            <a:endParaRPr lang="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FF4C5CA-4015-865A-E0B0-A0B2C20D36C9}"/>
              </a:ext>
            </a:extLst>
          </p:cNvPr>
          <p:cNvSpPr txBox="1"/>
          <p:nvPr/>
        </p:nvSpPr>
        <p:spPr>
          <a:xfrm>
            <a:off x="7070519" y="4760636"/>
            <a:ext cx="177338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b="1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VOTRE LOGO ICI</a:t>
            </a:r>
          </a:p>
        </p:txBody>
      </p:sp>
    </p:spTree>
    <p:extLst>
      <p:ext uri="{BB962C8B-B14F-4D97-AF65-F5344CB8AC3E}">
        <p14:creationId xmlns:p14="http://schemas.microsoft.com/office/powerpoint/2010/main" val="2469109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Section à 1 colonne</a:t>
            </a:r>
            <a:endParaRPr dirty="0"/>
          </a:p>
        </p:txBody>
      </p:sp>
      <p:sp>
        <p:nvSpPr>
          <p:cNvPr id="152" name="Google Shape;152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375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fr" dirty="0">
                <a:latin typeface="Roboto"/>
                <a:ea typeface="Roboto"/>
                <a:cs typeface="Roboto"/>
                <a:sym typeface="Roboto"/>
              </a:rPr>
              <a:t>La Police utilisée ici “Roboto”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fr" dirty="0">
                <a:latin typeface="Roboto"/>
                <a:ea typeface="Roboto"/>
                <a:cs typeface="Roboto"/>
                <a:sym typeface="Roboto"/>
              </a:rPr>
              <a:t>Celle des titres est “Roboto Gras”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SzPts val="1800"/>
              <a:buFont typeface="Roboto"/>
              <a:buChar char="●"/>
            </a:pPr>
            <a:r>
              <a:rPr lang="fr" dirty="0">
                <a:latin typeface="Roboto"/>
                <a:ea typeface="Roboto"/>
                <a:cs typeface="Roboto"/>
                <a:sym typeface="Roboto"/>
              </a:rPr>
              <a:t>Ces polices peuvent être téléchargées sur </a:t>
            </a:r>
            <a:r>
              <a:rPr lang="fr" u="sng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https://fonts.google.com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Google Shape;146;p21">
            <a:extLst>
              <a:ext uri="{FF2B5EF4-FFF2-40B4-BE49-F238E27FC236}">
                <a16:creationId xmlns:a16="http://schemas.microsoft.com/office/drawing/2014/main" id="{8C96DE3E-370D-5C28-2814-58AF8D228C58}"/>
              </a:ext>
            </a:extLst>
          </p:cNvPr>
          <p:cNvSpPr txBox="1">
            <a:spLocks/>
          </p:cNvSpPr>
          <p:nvPr/>
        </p:nvSpPr>
        <p:spPr>
          <a:xfrm>
            <a:off x="8543900" y="4781624"/>
            <a:ext cx="600000" cy="265800"/>
          </a:xfrm>
          <a:prstGeom prst="rect">
            <a:avLst/>
          </a:prstGeom>
        </p:spPr>
        <p:txBody>
          <a:bodyPr spcFirstLastPara="1" wrap="square" lIns="91425" tIns="91425" rIns="12600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chemeClr val="accent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fr" smtClean="0"/>
              <a:pPr algn="r"/>
              <a:t>4</a:t>
            </a:fld>
            <a:endParaRPr lang="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A265E18-FF3F-6DDB-22C5-0420BF854B7A}"/>
              </a:ext>
            </a:extLst>
          </p:cNvPr>
          <p:cNvSpPr txBox="1"/>
          <p:nvPr/>
        </p:nvSpPr>
        <p:spPr>
          <a:xfrm>
            <a:off x="7070519" y="4760636"/>
            <a:ext cx="177338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b="1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VOTRE LOGO ICI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Section à 2 colonnes</a:t>
            </a:r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●"/>
            </a:pPr>
            <a:r>
              <a:rPr lang="fr">
                <a:latin typeface="Roboto"/>
                <a:ea typeface="Roboto"/>
                <a:cs typeface="Roboto"/>
                <a:sym typeface="Roboto"/>
              </a:rPr>
              <a:t>Pour varier la présentation on peut utiliser une présentation à 2 colonnes comme dans cette diapositive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●"/>
            </a:pPr>
            <a:r>
              <a:rPr lang="fr">
                <a:latin typeface="Roboto"/>
                <a:ea typeface="Roboto"/>
                <a:cs typeface="Roboto"/>
                <a:sym typeface="Roboto"/>
              </a:rPr>
              <a:t>Point 2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ts val="1800"/>
              <a:buFont typeface="Roboto"/>
              <a:buChar char="●"/>
            </a:pPr>
            <a:r>
              <a:rPr lang="fr">
                <a:latin typeface="Roboto"/>
                <a:ea typeface="Roboto"/>
                <a:cs typeface="Roboto"/>
                <a:sym typeface="Roboto"/>
              </a:rPr>
              <a:t>Point 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" name="Google Shape;160;p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●"/>
            </a:pPr>
            <a:r>
              <a:rPr lang="fr">
                <a:latin typeface="Roboto"/>
                <a:ea typeface="Roboto"/>
                <a:cs typeface="Roboto"/>
                <a:sym typeface="Roboto"/>
              </a:rPr>
              <a:t>Point 4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●"/>
            </a:pPr>
            <a:r>
              <a:rPr lang="fr">
                <a:latin typeface="Roboto"/>
                <a:ea typeface="Roboto"/>
                <a:cs typeface="Roboto"/>
                <a:sym typeface="Roboto"/>
              </a:rPr>
              <a:t>Point 5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ts val="1800"/>
              <a:buFont typeface="Roboto"/>
              <a:buChar char="●"/>
            </a:pPr>
            <a:r>
              <a:rPr lang="fr">
                <a:latin typeface="Roboto"/>
                <a:ea typeface="Roboto"/>
                <a:cs typeface="Roboto"/>
                <a:sym typeface="Roboto"/>
              </a:rPr>
              <a:t>Point 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Google Shape;146;p21">
            <a:extLst>
              <a:ext uri="{FF2B5EF4-FFF2-40B4-BE49-F238E27FC236}">
                <a16:creationId xmlns:a16="http://schemas.microsoft.com/office/drawing/2014/main" id="{7A54AEA6-6DF2-C4FA-362D-FF9E14159E01}"/>
              </a:ext>
            </a:extLst>
          </p:cNvPr>
          <p:cNvSpPr txBox="1">
            <a:spLocks/>
          </p:cNvSpPr>
          <p:nvPr/>
        </p:nvSpPr>
        <p:spPr>
          <a:xfrm>
            <a:off x="8543900" y="4781624"/>
            <a:ext cx="600000" cy="265800"/>
          </a:xfrm>
          <a:prstGeom prst="rect">
            <a:avLst/>
          </a:prstGeom>
        </p:spPr>
        <p:txBody>
          <a:bodyPr spcFirstLastPara="1" wrap="square" lIns="91425" tIns="91425" rIns="12600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chemeClr val="accent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fr" smtClean="0"/>
              <a:pPr algn="r"/>
              <a:t>5</a:t>
            </a:fld>
            <a:endParaRPr lang="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838AE08-BFCD-5FBE-4831-9344C4C27877}"/>
              </a:ext>
            </a:extLst>
          </p:cNvPr>
          <p:cNvSpPr txBox="1"/>
          <p:nvPr/>
        </p:nvSpPr>
        <p:spPr>
          <a:xfrm>
            <a:off x="7070519" y="4760636"/>
            <a:ext cx="177338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b="1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VOTRE LOGO ICI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Section à 1 colonne et 1 image</a:t>
            </a:r>
            <a:endParaRPr/>
          </a:p>
        </p:txBody>
      </p:sp>
      <p:sp>
        <p:nvSpPr>
          <p:cNvPr id="167" name="Google Shape;167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fr">
                <a:latin typeface="Roboto"/>
                <a:ea typeface="Roboto"/>
                <a:cs typeface="Roboto"/>
                <a:sym typeface="Roboto"/>
              </a:rPr>
              <a:t>On peut aussi choisir cette mise en page et glisser une image à droite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fr">
                <a:latin typeface="Roboto"/>
                <a:ea typeface="Roboto"/>
                <a:cs typeface="Roboto"/>
                <a:sym typeface="Roboto"/>
              </a:rPr>
              <a:t>Point 2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SzPts val="1800"/>
              <a:buFont typeface="Roboto"/>
              <a:buChar char="●"/>
            </a:pPr>
            <a:r>
              <a:rPr lang="fr">
                <a:latin typeface="Roboto"/>
                <a:ea typeface="Roboto"/>
                <a:cs typeface="Roboto"/>
                <a:sym typeface="Roboto"/>
              </a:rPr>
              <a:t>Point 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" name="Google Shape;169;p24"/>
          <p:cNvSpPr>
            <a:spLocks noGrp="1"/>
          </p:cNvSpPr>
          <p:nvPr>
            <p:ph type="pic" idx="2"/>
          </p:nvPr>
        </p:nvSpPr>
        <p:spPr>
          <a:xfrm>
            <a:off x="4832550" y="1162125"/>
            <a:ext cx="3854400" cy="34164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2" name="Google Shape;146;p21">
            <a:extLst>
              <a:ext uri="{FF2B5EF4-FFF2-40B4-BE49-F238E27FC236}">
                <a16:creationId xmlns:a16="http://schemas.microsoft.com/office/drawing/2014/main" id="{54E488E2-CAC1-3ABA-9007-0B5FDB7D7DE8}"/>
              </a:ext>
            </a:extLst>
          </p:cNvPr>
          <p:cNvSpPr txBox="1">
            <a:spLocks/>
          </p:cNvSpPr>
          <p:nvPr/>
        </p:nvSpPr>
        <p:spPr>
          <a:xfrm>
            <a:off x="8543900" y="4781624"/>
            <a:ext cx="600000" cy="265800"/>
          </a:xfrm>
          <a:prstGeom prst="rect">
            <a:avLst/>
          </a:prstGeom>
        </p:spPr>
        <p:txBody>
          <a:bodyPr spcFirstLastPara="1" wrap="square" lIns="91425" tIns="91425" rIns="12600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chemeClr val="accent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fr" smtClean="0"/>
              <a:pPr algn="r"/>
              <a:t>6</a:t>
            </a:fld>
            <a:endParaRPr lang="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321CEC4-AB5D-1B96-ADE4-37110E981D1B}"/>
              </a:ext>
            </a:extLst>
          </p:cNvPr>
          <p:cNvSpPr txBox="1"/>
          <p:nvPr/>
        </p:nvSpPr>
        <p:spPr>
          <a:xfrm>
            <a:off x="7070519" y="4760636"/>
            <a:ext cx="177338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b="1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VOTRE LOGO ICI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46;p21">
            <a:extLst>
              <a:ext uri="{FF2B5EF4-FFF2-40B4-BE49-F238E27FC236}">
                <a16:creationId xmlns:a16="http://schemas.microsoft.com/office/drawing/2014/main" id="{A9D5FEDA-AFCC-4E33-5FD8-C9BAD80B8ACB}"/>
              </a:ext>
            </a:extLst>
          </p:cNvPr>
          <p:cNvSpPr txBox="1">
            <a:spLocks/>
          </p:cNvSpPr>
          <p:nvPr/>
        </p:nvSpPr>
        <p:spPr>
          <a:xfrm>
            <a:off x="8543900" y="4781624"/>
            <a:ext cx="600000" cy="265800"/>
          </a:xfrm>
          <a:prstGeom prst="rect">
            <a:avLst/>
          </a:prstGeom>
        </p:spPr>
        <p:txBody>
          <a:bodyPr spcFirstLastPara="1" wrap="square" lIns="91425" tIns="91425" rIns="12600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chemeClr val="accent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fr" smtClean="0"/>
              <a:pPr algn="r"/>
              <a:t>7</a:t>
            </a:fld>
            <a:endParaRPr lang="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8EED8CA-F29D-85E5-7CDE-F463F197D060}"/>
              </a:ext>
            </a:extLst>
          </p:cNvPr>
          <p:cNvSpPr txBox="1"/>
          <p:nvPr/>
        </p:nvSpPr>
        <p:spPr>
          <a:xfrm>
            <a:off x="7070519" y="4760636"/>
            <a:ext cx="177338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b="1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VOTRE LOGO ICI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ategic Planning infographics by Slidesgo">
  <a:themeElements>
    <a:clrScheme name="Simple Light">
      <a:dk1>
        <a:srgbClr val="006A98"/>
      </a:dk1>
      <a:lt1>
        <a:srgbClr val="FFFFFF"/>
      </a:lt1>
      <a:dk2>
        <a:srgbClr val="383838"/>
      </a:dk2>
      <a:lt2>
        <a:srgbClr val="B7B7B7"/>
      </a:lt2>
      <a:accent1>
        <a:srgbClr val="006A98"/>
      </a:accent1>
      <a:accent2>
        <a:srgbClr val="006B98"/>
      </a:accent2>
      <a:accent3>
        <a:srgbClr val="F9BA4E"/>
      </a:accent3>
      <a:accent4>
        <a:srgbClr val="006A98"/>
      </a:accent4>
      <a:accent5>
        <a:srgbClr val="F9BA4E"/>
      </a:accent5>
      <a:accent6>
        <a:srgbClr val="006A98"/>
      </a:accent6>
      <a:hlink>
        <a:srgbClr val="00354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FD76A9D565884BAE48ADA8923DAEAD" ma:contentTypeVersion="6" ma:contentTypeDescription="Crée un document." ma:contentTypeScope="" ma:versionID="70269f877ea2bc6ea542ea8ccd000711">
  <xsd:schema xmlns:xsd="http://www.w3.org/2001/XMLSchema" xmlns:xs="http://www.w3.org/2001/XMLSchema" xmlns:p="http://schemas.microsoft.com/office/2006/metadata/properties" xmlns:ns2="f576c73f-a5c3-4469-b6c7-542d3bb69665" xmlns:ns3="b265a76b-1bfe-40b7-b927-b52061835a2b" targetNamespace="http://schemas.microsoft.com/office/2006/metadata/properties" ma:root="true" ma:fieldsID="e7da33661290efdb5cd96639a1b1278d" ns2:_="" ns3:_="">
    <xsd:import namespace="f576c73f-a5c3-4469-b6c7-542d3bb69665"/>
    <xsd:import namespace="b265a76b-1bfe-40b7-b927-b52061835a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76c73f-a5c3-4469-b6c7-542d3bb696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65a76b-1bfe-40b7-b927-b52061835a2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EB77CB-A878-4E92-AAEB-F490321CD117}">
  <ds:schemaRefs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elements/1.1/"/>
    <ds:schemaRef ds:uri="32beb25c-02c1-45b2-a5a1-34a7cb6d9e70"/>
    <ds:schemaRef ds:uri="c45c87ee-31d7-48b7-a618-c6855fa08094"/>
    <ds:schemaRef ds:uri="http://purl.org/dc/dcmitype/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B171440-FD2F-44AE-B26E-AC42170B0F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1F3BB1-DFD2-47EE-AA85-40DF7B439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76c73f-a5c3-4469-b6c7-542d3bb69665"/>
    <ds:schemaRef ds:uri="b265a76b-1bfe-40b7-b927-b52061835a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141</Words>
  <Application>Microsoft Macintosh PowerPoint</Application>
  <PresentationFormat>Affichage à l'écran (16:9)</PresentationFormat>
  <Paragraphs>36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Century Gothic</vt:lpstr>
      <vt:lpstr>Roboto Light</vt:lpstr>
      <vt:lpstr>Calibri</vt:lpstr>
      <vt:lpstr>Roboto</vt:lpstr>
      <vt:lpstr>Arial</vt:lpstr>
      <vt:lpstr>Fira Sans</vt:lpstr>
      <vt:lpstr>Strategic Planning infographics by Slidesgo</vt:lpstr>
      <vt:lpstr>TITLE / TITRE</vt:lpstr>
      <vt:lpstr>TITLE – TITRE </vt:lpstr>
      <vt:lpstr>Paragraph / Paragraphe</vt:lpstr>
      <vt:lpstr>Section à 1 colonne</vt:lpstr>
      <vt:lpstr>Section à 2 colonnes</vt:lpstr>
      <vt:lpstr>Section à 1 colonne et 1 image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/ TITRE</dc:title>
  <cp:lastModifiedBy>Manon RAGUENET</cp:lastModifiedBy>
  <cp:revision>4</cp:revision>
  <dcterms:modified xsi:type="dcterms:W3CDTF">2024-08-07T12:21:26Z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0x01010061FD76A9D565884BAE48ADA8923DAEAD</vt:lpwstr>
  </property>
</Properties>
</file>